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4"/>
    <p:sldMasterId id="2147483750" r:id="rId5"/>
    <p:sldMasterId id="2147483757" r:id="rId6"/>
    <p:sldMasterId id="2147483774" r:id="rId7"/>
    <p:sldMasterId id="2147483793" r:id="rId8"/>
    <p:sldMasterId id="2147483854" r:id="rId9"/>
    <p:sldMasterId id="2147483878" r:id="rId10"/>
    <p:sldMasterId id="2147483902" r:id="rId11"/>
    <p:sldMasterId id="2147483958" r:id="rId12"/>
    <p:sldMasterId id="2147484086" r:id="rId13"/>
    <p:sldMasterId id="2147484112" r:id="rId14"/>
    <p:sldMasterId id="2147484117" r:id="rId15"/>
    <p:sldMasterId id="2147484131" r:id="rId16"/>
    <p:sldMasterId id="2147484162" r:id="rId17"/>
  </p:sldMasterIdLst>
  <p:notesMasterIdLst>
    <p:notesMasterId r:id="rId56"/>
  </p:notesMasterIdLst>
  <p:handoutMasterIdLst>
    <p:handoutMasterId r:id="rId57"/>
  </p:handoutMasterIdLst>
  <p:sldIdLst>
    <p:sldId id="303" r:id="rId18"/>
    <p:sldId id="524" r:id="rId19"/>
    <p:sldId id="526" r:id="rId20"/>
    <p:sldId id="669" r:id="rId21"/>
    <p:sldId id="671" r:id="rId22"/>
    <p:sldId id="531" r:id="rId23"/>
    <p:sldId id="674" r:id="rId24"/>
    <p:sldId id="623" r:id="rId25"/>
    <p:sldId id="619" r:id="rId26"/>
    <p:sldId id="620" r:id="rId27"/>
    <p:sldId id="622" r:id="rId28"/>
    <p:sldId id="785" r:id="rId29"/>
    <p:sldId id="569" r:id="rId30"/>
    <p:sldId id="808" r:id="rId31"/>
    <p:sldId id="731" r:id="rId32"/>
    <p:sldId id="741" r:id="rId33"/>
    <p:sldId id="744" r:id="rId34"/>
    <p:sldId id="728" r:id="rId35"/>
    <p:sldId id="749" r:id="rId36"/>
    <p:sldId id="857" r:id="rId37"/>
    <p:sldId id="540" r:id="rId38"/>
    <p:sldId id="784" r:id="rId39"/>
    <p:sldId id="782" r:id="rId40"/>
    <p:sldId id="695" r:id="rId41"/>
    <p:sldId id="696" r:id="rId42"/>
    <p:sldId id="697" r:id="rId43"/>
    <p:sldId id="698" r:id="rId44"/>
    <p:sldId id="700" r:id="rId45"/>
    <p:sldId id="824" r:id="rId46"/>
    <p:sldId id="783" r:id="rId47"/>
    <p:sldId id="720" r:id="rId48"/>
    <p:sldId id="722" r:id="rId49"/>
    <p:sldId id="730" r:id="rId50"/>
    <p:sldId id="764" r:id="rId51"/>
    <p:sldId id="765" r:id="rId52"/>
    <p:sldId id="694" r:id="rId53"/>
    <p:sldId id="793" r:id="rId54"/>
    <p:sldId id="859" r:id="rId5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E" initials="A" lastIdx="1" clrIdx="0"/>
  <p:cmAuthor id="1" name="Sharon Ginga" initials="SG"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100"/>
    <a:srgbClr val="E76625"/>
    <a:srgbClr val="6C286B"/>
    <a:srgbClr val="0099FF"/>
    <a:srgbClr val="99CC00"/>
    <a:srgbClr val="3399FF"/>
    <a:srgbClr val="CC99FF"/>
    <a:srgbClr val="9966FF"/>
    <a:srgbClr val="FF006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5285" autoAdjust="0"/>
  </p:normalViewPr>
  <p:slideViewPr>
    <p:cSldViewPr>
      <p:cViewPr varScale="1">
        <p:scale>
          <a:sx n="114" d="100"/>
          <a:sy n="114" d="100"/>
        </p:scale>
        <p:origin x="156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9114"/>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16T15:34:55.188" idx="17">
    <p:pos x="10" y="10"/>
    <p:text>next slide has updated version from new product brief. Will ask Creative Services for files so that we can create editable version in ppt</p:text>
  </p:cm>
</p:cmLst>
</file>

<file path=ppt/diagrams/_rels/data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6" Type="http://schemas.microsoft.com/office/2007/relationships/hdphoto" Target="../media/hdphoto1.wdp"/><Relationship Id="rId5" Type="http://schemas.openxmlformats.org/officeDocument/2006/relationships/image" Target="../media/image49.png"/><Relationship Id="rId4" Type="http://schemas.openxmlformats.org/officeDocument/2006/relationships/image" Target="../media/image48.png"/></Relationships>
</file>

<file path=ppt/diagrams/_rels/data2.xml.rels><?xml version="1.0" encoding="UTF-8" standalone="yes"?>
<Relationships xmlns="http://schemas.openxmlformats.org/package/2006/relationships"><Relationship Id="rId3" Type="http://schemas.openxmlformats.org/officeDocument/2006/relationships/image" Target="../media/image51.png"/><Relationship Id="rId2" Type="http://schemas.microsoft.com/office/2007/relationships/hdphoto" Target="../media/hdphoto2.wdp"/><Relationship Id="rId1" Type="http://schemas.openxmlformats.org/officeDocument/2006/relationships/image" Target="../media/image50.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6" Type="http://schemas.microsoft.com/office/2007/relationships/hdphoto" Target="../media/hdphoto1.wdp"/><Relationship Id="rId5" Type="http://schemas.openxmlformats.org/officeDocument/2006/relationships/image" Target="../media/image49.png"/><Relationship Id="rId4" Type="http://schemas.openxmlformats.org/officeDocument/2006/relationships/image" Target="../media/image4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1.png"/><Relationship Id="rId2" Type="http://schemas.microsoft.com/office/2007/relationships/hdphoto" Target="../media/hdphoto2.wdp"/><Relationship Id="rId1" Type="http://schemas.openxmlformats.org/officeDocument/2006/relationships/image" Target="../media/image50.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9ACD7-3C94-4E32-970B-BBE4FAF72E39}" type="doc">
      <dgm:prSet loTypeId="urn:microsoft.com/office/officeart/2005/8/layout/vList3" loCatId="picture" qsTypeId="urn:microsoft.com/office/officeart/2005/8/quickstyle/simple1" qsCatId="simple" csTypeId="urn:microsoft.com/office/officeart/2005/8/colors/colorful3" csCatId="colorful" phldr="1"/>
      <dgm:spPr/>
    </dgm:pt>
    <dgm:pt modelId="{B6F6E87A-0677-4EED-8D30-2E6DC4B24059}">
      <dgm:prSet phldrT="[Text]"/>
      <dgm:spPr>
        <a:solidFill>
          <a:srgbClr val="D3D0C7"/>
        </a:solidFill>
      </dgm:spPr>
      <dgm:t>
        <a:bodyPr/>
        <a:lstStyle/>
        <a:p>
          <a:endParaRPr lang="en-US" dirty="0"/>
        </a:p>
      </dgm:t>
    </dgm:pt>
    <dgm:pt modelId="{32C9A368-9850-4ACB-B792-BD0558B296C9}" type="parTrans" cxnId="{A4BC9C4A-568D-4845-BC87-48DB48F7FE08}">
      <dgm:prSet/>
      <dgm:spPr/>
      <dgm:t>
        <a:bodyPr/>
        <a:lstStyle/>
        <a:p>
          <a:endParaRPr lang="en-US"/>
        </a:p>
      </dgm:t>
    </dgm:pt>
    <dgm:pt modelId="{34DD5C9B-D6B1-492C-978A-9B8536A6DCB3}" type="sibTrans" cxnId="{A4BC9C4A-568D-4845-BC87-48DB48F7FE08}">
      <dgm:prSet/>
      <dgm:spPr/>
      <dgm:t>
        <a:bodyPr/>
        <a:lstStyle/>
        <a:p>
          <a:endParaRPr lang="en-US"/>
        </a:p>
      </dgm:t>
    </dgm:pt>
    <dgm:pt modelId="{30ACC1D6-E285-4C2F-8C0E-28F4A3D5E6A6}">
      <dgm:prSet phldrT="[Text]"/>
      <dgm:spPr/>
      <dgm:t>
        <a:bodyPr/>
        <a:lstStyle/>
        <a:p>
          <a:endParaRPr lang="en-US"/>
        </a:p>
      </dgm:t>
    </dgm:pt>
    <dgm:pt modelId="{9127120C-5792-441D-AA44-CF450180062C}" type="parTrans" cxnId="{45221A1D-E153-406D-A862-F68B047177FC}">
      <dgm:prSet/>
      <dgm:spPr/>
      <dgm:t>
        <a:bodyPr/>
        <a:lstStyle/>
        <a:p>
          <a:endParaRPr lang="en-US"/>
        </a:p>
      </dgm:t>
    </dgm:pt>
    <dgm:pt modelId="{74AA905E-68BF-4551-B2F1-EB34B97FE85A}" type="sibTrans" cxnId="{45221A1D-E153-406D-A862-F68B047177FC}">
      <dgm:prSet/>
      <dgm:spPr/>
      <dgm:t>
        <a:bodyPr/>
        <a:lstStyle/>
        <a:p>
          <a:endParaRPr lang="en-US"/>
        </a:p>
      </dgm:t>
    </dgm:pt>
    <dgm:pt modelId="{8B9EC55A-5D19-44AC-81CE-E880A59279C9}">
      <dgm:prSet phldrT="[Text]"/>
      <dgm:spPr/>
      <dgm:t>
        <a:bodyPr/>
        <a:lstStyle/>
        <a:p>
          <a:endParaRPr lang="en-US"/>
        </a:p>
      </dgm:t>
    </dgm:pt>
    <dgm:pt modelId="{70ED14CF-8D7C-410F-893E-5A2AD02879F3}" type="parTrans" cxnId="{131DE3F9-D2DC-4C24-9794-4BA1CAF7B00E}">
      <dgm:prSet/>
      <dgm:spPr/>
      <dgm:t>
        <a:bodyPr/>
        <a:lstStyle/>
        <a:p>
          <a:endParaRPr lang="en-US"/>
        </a:p>
      </dgm:t>
    </dgm:pt>
    <dgm:pt modelId="{FD282609-7E05-4CA2-8EB7-FB82FA7B383B}" type="sibTrans" cxnId="{131DE3F9-D2DC-4C24-9794-4BA1CAF7B00E}">
      <dgm:prSet/>
      <dgm:spPr/>
      <dgm:t>
        <a:bodyPr/>
        <a:lstStyle/>
        <a:p>
          <a:endParaRPr lang="en-US"/>
        </a:p>
      </dgm:t>
    </dgm:pt>
    <dgm:pt modelId="{594ACE1E-BD91-4D92-BCB4-124EF65EFAE0}">
      <dgm:prSet phldrT="[Text]"/>
      <dgm:spPr/>
      <dgm:t>
        <a:bodyPr/>
        <a:lstStyle/>
        <a:p>
          <a:endParaRPr lang="en-US" dirty="0"/>
        </a:p>
      </dgm:t>
    </dgm:pt>
    <dgm:pt modelId="{1E0F36B8-E312-4EAB-8963-50F5BB3D450B}" type="parTrans" cxnId="{32D1844F-B6F8-4060-9BAC-39E33CA0058A}">
      <dgm:prSet/>
      <dgm:spPr/>
      <dgm:t>
        <a:bodyPr/>
        <a:lstStyle/>
        <a:p>
          <a:endParaRPr lang="en-US"/>
        </a:p>
      </dgm:t>
    </dgm:pt>
    <dgm:pt modelId="{2C6AAC5C-FFBA-4927-A402-0E2CB9981BCA}" type="sibTrans" cxnId="{32D1844F-B6F8-4060-9BAC-39E33CA0058A}">
      <dgm:prSet/>
      <dgm:spPr/>
      <dgm:t>
        <a:bodyPr/>
        <a:lstStyle/>
        <a:p>
          <a:endParaRPr lang="en-US"/>
        </a:p>
      </dgm:t>
    </dgm:pt>
    <dgm:pt modelId="{9333EC6F-C296-4E4C-B313-9DD76A6C0FFD}">
      <dgm:prSet phldrT="[Text]" phldr="1"/>
      <dgm:spPr/>
      <dgm:t>
        <a:bodyPr/>
        <a:lstStyle/>
        <a:p>
          <a:endParaRPr lang="en-US" dirty="0"/>
        </a:p>
      </dgm:t>
    </dgm:pt>
    <dgm:pt modelId="{67331621-3645-434F-8113-1D5A073F2651}" type="sibTrans" cxnId="{8DFB2170-F847-401E-9603-D9DB109E5D91}">
      <dgm:prSet/>
      <dgm:spPr/>
      <dgm:t>
        <a:bodyPr/>
        <a:lstStyle/>
        <a:p>
          <a:endParaRPr lang="en-US"/>
        </a:p>
      </dgm:t>
    </dgm:pt>
    <dgm:pt modelId="{25E30A4F-19D0-4780-8D4E-B4930E130F26}" type="parTrans" cxnId="{8DFB2170-F847-401E-9603-D9DB109E5D91}">
      <dgm:prSet/>
      <dgm:spPr/>
      <dgm:t>
        <a:bodyPr/>
        <a:lstStyle/>
        <a:p>
          <a:endParaRPr lang="en-US"/>
        </a:p>
      </dgm:t>
    </dgm:pt>
    <dgm:pt modelId="{762420B2-856F-458B-B0E3-34FEA82D7BD3}" type="pres">
      <dgm:prSet presAssocID="{81B9ACD7-3C94-4E32-970B-BBE4FAF72E39}" presName="linearFlow" presStyleCnt="0">
        <dgm:presLayoutVars>
          <dgm:dir/>
          <dgm:resizeHandles val="exact"/>
        </dgm:presLayoutVars>
      </dgm:prSet>
      <dgm:spPr/>
    </dgm:pt>
    <dgm:pt modelId="{563E4865-4809-49F5-A8CD-9885BBB6C558}" type="pres">
      <dgm:prSet presAssocID="{594ACE1E-BD91-4D92-BCB4-124EF65EFAE0}" presName="composite" presStyleCnt="0"/>
      <dgm:spPr/>
    </dgm:pt>
    <dgm:pt modelId="{0FC57D3C-0767-48E8-9730-049E3F226792}" type="pres">
      <dgm:prSet presAssocID="{594ACE1E-BD91-4D92-BCB4-124EF65EFAE0}"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4DC93EE-38C6-40CE-BEE7-EE65F3C4B7A5}" type="pres">
      <dgm:prSet presAssocID="{594ACE1E-BD91-4D92-BCB4-124EF65EFAE0}" presName="txShp" presStyleLbl="node1" presStyleIdx="0" presStyleCnt="5">
        <dgm:presLayoutVars>
          <dgm:bulletEnabled val="1"/>
        </dgm:presLayoutVars>
      </dgm:prSet>
      <dgm:spPr/>
    </dgm:pt>
    <dgm:pt modelId="{DBF06FBF-E84A-4B5A-8546-1A215BC27EC2}" type="pres">
      <dgm:prSet presAssocID="{2C6AAC5C-FFBA-4927-A402-0E2CB9981BCA}" presName="spacing" presStyleCnt="0"/>
      <dgm:spPr/>
    </dgm:pt>
    <dgm:pt modelId="{E870FC7A-58D0-4606-9FC8-04C4A9B9019E}" type="pres">
      <dgm:prSet presAssocID="{B6F6E87A-0677-4EED-8D30-2E6DC4B24059}" presName="composite" presStyleCnt="0"/>
      <dgm:spPr/>
    </dgm:pt>
    <dgm:pt modelId="{A29AE8C0-6B81-4BAC-B6B5-C60B15FEA601}" type="pres">
      <dgm:prSet presAssocID="{B6F6E87A-0677-4EED-8D30-2E6DC4B24059}"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667EFCA-DCB9-4F2F-BA91-F96734D1186A}" type="pres">
      <dgm:prSet presAssocID="{B6F6E87A-0677-4EED-8D30-2E6DC4B24059}" presName="txShp" presStyleLbl="node1" presStyleIdx="1" presStyleCnt="5">
        <dgm:presLayoutVars>
          <dgm:bulletEnabled val="1"/>
        </dgm:presLayoutVars>
      </dgm:prSet>
      <dgm:spPr/>
    </dgm:pt>
    <dgm:pt modelId="{FE1BE22C-75B2-4378-8740-380C88DA2E9C}" type="pres">
      <dgm:prSet presAssocID="{34DD5C9B-D6B1-492C-978A-9B8536A6DCB3}" presName="spacing" presStyleCnt="0"/>
      <dgm:spPr/>
    </dgm:pt>
    <dgm:pt modelId="{CB30F87A-3A45-4D34-A8BE-460FBA73A003}" type="pres">
      <dgm:prSet presAssocID="{9333EC6F-C296-4E4C-B313-9DD76A6C0FFD}" presName="composite" presStyleCnt="0"/>
      <dgm:spPr/>
    </dgm:pt>
    <dgm:pt modelId="{0A012098-8A42-4485-8F14-35C6BAE4A665}" type="pres">
      <dgm:prSet presAssocID="{9333EC6F-C296-4E4C-B313-9DD76A6C0FFD}"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9637884-7DAD-4397-90B9-2B73D7B3DB93}" type="pres">
      <dgm:prSet presAssocID="{9333EC6F-C296-4E4C-B313-9DD76A6C0FFD}" presName="txShp" presStyleLbl="node1" presStyleIdx="2" presStyleCnt="5">
        <dgm:presLayoutVars>
          <dgm:bulletEnabled val="1"/>
        </dgm:presLayoutVars>
      </dgm:prSet>
      <dgm:spPr/>
    </dgm:pt>
    <dgm:pt modelId="{DD45B19E-D000-4302-8EE8-E290C948E38C}" type="pres">
      <dgm:prSet presAssocID="{67331621-3645-434F-8113-1D5A073F2651}" presName="spacing" presStyleCnt="0"/>
      <dgm:spPr/>
    </dgm:pt>
    <dgm:pt modelId="{7D38D76B-275F-4605-98DC-1A9FD49EF7B2}" type="pres">
      <dgm:prSet presAssocID="{30ACC1D6-E285-4C2F-8C0E-28F4A3D5E6A6}" presName="composite" presStyleCnt="0"/>
      <dgm:spPr/>
    </dgm:pt>
    <dgm:pt modelId="{62FAF8A0-0AB0-492B-A45C-EC13CB4F2D7F}" type="pres">
      <dgm:prSet presAssocID="{30ACC1D6-E285-4C2F-8C0E-28F4A3D5E6A6}"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4598DDE-A905-47C7-ADC9-AFD8C7E87ED1}" type="pres">
      <dgm:prSet presAssocID="{30ACC1D6-E285-4C2F-8C0E-28F4A3D5E6A6}" presName="txShp" presStyleLbl="node1" presStyleIdx="3" presStyleCnt="5">
        <dgm:presLayoutVars>
          <dgm:bulletEnabled val="1"/>
        </dgm:presLayoutVars>
      </dgm:prSet>
      <dgm:spPr/>
    </dgm:pt>
    <dgm:pt modelId="{5DFB4F75-5275-431D-AC5D-6AA36BF02E90}" type="pres">
      <dgm:prSet presAssocID="{74AA905E-68BF-4551-B2F1-EB34B97FE85A}" presName="spacing" presStyleCnt="0"/>
      <dgm:spPr/>
    </dgm:pt>
    <dgm:pt modelId="{07136555-E6E7-4967-B7F2-8A6B2E6C6624}" type="pres">
      <dgm:prSet presAssocID="{8B9EC55A-5D19-44AC-81CE-E880A59279C9}" presName="composite" presStyleCnt="0"/>
      <dgm:spPr/>
    </dgm:pt>
    <dgm:pt modelId="{989CDC73-20D6-4C62-BA2C-6ECA8157938A}" type="pres">
      <dgm:prSet presAssocID="{8B9EC55A-5D19-44AC-81CE-E880A59279C9}" presName="imgShp" presStyleLbl="fgImgPlace1" presStyleIdx="4" presStyleCnt="5"/>
      <dgm:spPr>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dgm:spPr>
    </dgm:pt>
    <dgm:pt modelId="{7FA35334-AF61-43ED-962A-BB50F8FE9BB7}" type="pres">
      <dgm:prSet presAssocID="{8B9EC55A-5D19-44AC-81CE-E880A59279C9}" presName="txShp" presStyleLbl="node1" presStyleIdx="4" presStyleCnt="5">
        <dgm:presLayoutVars>
          <dgm:bulletEnabled val="1"/>
        </dgm:presLayoutVars>
      </dgm:prSet>
      <dgm:spPr/>
    </dgm:pt>
  </dgm:ptLst>
  <dgm:cxnLst>
    <dgm:cxn modelId="{45221A1D-E153-406D-A862-F68B047177FC}" srcId="{81B9ACD7-3C94-4E32-970B-BBE4FAF72E39}" destId="{30ACC1D6-E285-4C2F-8C0E-28F4A3D5E6A6}" srcOrd="3" destOrd="0" parTransId="{9127120C-5792-441D-AA44-CF450180062C}" sibTransId="{74AA905E-68BF-4551-B2F1-EB34B97FE85A}"/>
    <dgm:cxn modelId="{D7D63C26-2FA3-4183-8048-384EEE000AC6}" type="presOf" srcId="{9333EC6F-C296-4E4C-B313-9DD76A6C0FFD}" destId="{F9637884-7DAD-4397-90B9-2B73D7B3DB93}" srcOrd="0" destOrd="0" presId="urn:microsoft.com/office/officeart/2005/8/layout/vList3"/>
    <dgm:cxn modelId="{A4BC9C4A-568D-4845-BC87-48DB48F7FE08}" srcId="{81B9ACD7-3C94-4E32-970B-BBE4FAF72E39}" destId="{B6F6E87A-0677-4EED-8D30-2E6DC4B24059}" srcOrd="1" destOrd="0" parTransId="{32C9A368-9850-4ACB-B792-BD0558B296C9}" sibTransId="{34DD5C9B-D6B1-492C-978A-9B8536A6DCB3}"/>
    <dgm:cxn modelId="{32D1844F-B6F8-4060-9BAC-39E33CA0058A}" srcId="{81B9ACD7-3C94-4E32-970B-BBE4FAF72E39}" destId="{594ACE1E-BD91-4D92-BCB4-124EF65EFAE0}" srcOrd="0" destOrd="0" parTransId="{1E0F36B8-E312-4EAB-8963-50F5BB3D450B}" sibTransId="{2C6AAC5C-FFBA-4927-A402-0E2CB9981BCA}"/>
    <dgm:cxn modelId="{8DFB2170-F847-401E-9603-D9DB109E5D91}" srcId="{81B9ACD7-3C94-4E32-970B-BBE4FAF72E39}" destId="{9333EC6F-C296-4E4C-B313-9DD76A6C0FFD}" srcOrd="2" destOrd="0" parTransId="{25E30A4F-19D0-4780-8D4E-B4930E130F26}" sibTransId="{67331621-3645-434F-8113-1D5A073F2651}"/>
    <dgm:cxn modelId="{1EF62E74-4B96-4430-A94B-A36171FB3D77}" type="presOf" srcId="{30ACC1D6-E285-4C2F-8C0E-28F4A3D5E6A6}" destId="{34598DDE-A905-47C7-ADC9-AFD8C7E87ED1}" srcOrd="0" destOrd="0" presId="urn:microsoft.com/office/officeart/2005/8/layout/vList3"/>
    <dgm:cxn modelId="{DDA09D82-9150-414C-A599-5E384744901F}" type="presOf" srcId="{8B9EC55A-5D19-44AC-81CE-E880A59279C9}" destId="{7FA35334-AF61-43ED-962A-BB50F8FE9BB7}" srcOrd="0" destOrd="0" presId="urn:microsoft.com/office/officeart/2005/8/layout/vList3"/>
    <dgm:cxn modelId="{FD0222BF-D6DE-43E4-B640-DCFF4ED0523D}" type="presOf" srcId="{81B9ACD7-3C94-4E32-970B-BBE4FAF72E39}" destId="{762420B2-856F-458B-B0E3-34FEA82D7BD3}" srcOrd="0" destOrd="0" presId="urn:microsoft.com/office/officeart/2005/8/layout/vList3"/>
    <dgm:cxn modelId="{BD3AB4D0-D0AE-4ECC-9F1C-5936208F2BE1}" type="presOf" srcId="{B6F6E87A-0677-4EED-8D30-2E6DC4B24059}" destId="{7667EFCA-DCB9-4F2F-BA91-F96734D1186A}" srcOrd="0" destOrd="0" presId="urn:microsoft.com/office/officeart/2005/8/layout/vList3"/>
    <dgm:cxn modelId="{B577AEF1-96BF-40E9-AA37-78EC714F8331}" type="presOf" srcId="{594ACE1E-BD91-4D92-BCB4-124EF65EFAE0}" destId="{14DC93EE-38C6-40CE-BEE7-EE65F3C4B7A5}" srcOrd="0" destOrd="0" presId="urn:microsoft.com/office/officeart/2005/8/layout/vList3"/>
    <dgm:cxn modelId="{131DE3F9-D2DC-4C24-9794-4BA1CAF7B00E}" srcId="{81B9ACD7-3C94-4E32-970B-BBE4FAF72E39}" destId="{8B9EC55A-5D19-44AC-81CE-E880A59279C9}" srcOrd="4" destOrd="0" parTransId="{70ED14CF-8D7C-410F-893E-5A2AD02879F3}" sibTransId="{FD282609-7E05-4CA2-8EB7-FB82FA7B383B}"/>
    <dgm:cxn modelId="{2B010683-EB2B-48EA-A548-E1A5B729101D}" type="presParOf" srcId="{762420B2-856F-458B-B0E3-34FEA82D7BD3}" destId="{563E4865-4809-49F5-A8CD-9885BBB6C558}" srcOrd="0" destOrd="0" presId="urn:microsoft.com/office/officeart/2005/8/layout/vList3"/>
    <dgm:cxn modelId="{81EA984C-64D4-4E73-B0F1-236D0280EB61}" type="presParOf" srcId="{563E4865-4809-49F5-A8CD-9885BBB6C558}" destId="{0FC57D3C-0767-48E8-9730-049E3F226792}" srcOrd="0" destOrd="0" presId="urn:microsoft.com/office/officeart/2005/8/layout/vList3"/>
    <dgm:cxn modelId="{0E88CD78-0F06-4CC9-8EFB-3427E2AB5BD5}" type="presParOf" srcId="{563E4865-4809-49F5-A8CD-9885BBB6C558}" destId="{14DC93EE-38C6-40CE-BEE7-EE65F3C4B7A5}" srcOrd="1" destOrd="0" presId="urn:microsoft.com/office/officeart/2005/8/layout/vList3"/>
    <dgm:cxn modelId="{74E1CAEB-0C0F-4141-B2BC-09C23EA2A105}" type="presParOf" srcId="{762420B2-856F-458B-B0E3-34FEA82D7BD3}" destId="{DBF06FBF-E84A-4B5A-8546-1A215BC27EC2}" srcOrd="1" destOrd="0" presId="urn:microsoft.com/office/officeart/2005/8/layout/vList3"/>
    <dgm:cxn modelId="{A13CA96F-B4AC-4313-A434-B25A6542FDA7}" type="presParOf" srcId="{762420B2-856F-458B-B0E3-34FEA82D7BD3}" destId="{E870FC7A-58D0-4606-9FC8-04C4A9B9019E}" srcOrd="2" destOrd="0" presId="urn:microsoft.com/office/officeart/2005/8/layout/vList3"/>
    <dgm:cxn modelId="{A60CCE3C-5C0C-4E26-86D7-B5E7DC91456D}" type="presParOf" srcId="{E870FC7A-58D0-4606-9FC8-04C4A9B9019E}" destId="{A29AE8C0-6B81-4BAC-B6B5-C60B15FEA601}" srcOrd="0" destOrd="0" presId="urn:microsoft.com/office/officeart/2005/8/layout/vList3"/>
    <dgm:cxn modelId="{A702C2EE-C102-4878-B77C-F0A2B50F4536}" type="presParOf" srcId="{E870FC7A-58D0-4606-9FC8-04C4A9B9019E}" destId="{7667EFCA-DCB9-4F2F-BA91-F96734D1186A}" srcOrd="1" destOrd="0" presId="urn:microsoft.com/office/officeart/2005/8/layout/vList3"/>
    <dgm:cxn modelId="{73DDA94F-EB34-4DCC-9874-F69CFE532847}" type="presParOf" srcId="{762420B2-856F-458B-B0E3-34FEA82D7BD3}" destId="{FE1BE22C-75B2-4378-8740-380C88DA2E9C}" srcOrd="3" destOrd="0" presId="urn:microsoft.com/office/officeart/2005/8/layout/vList3"/>
    <dgm:cxn modelId="{04E05B91-BB2D-4E7D-BE04-62B8FA0DDFD9}" type="presParOf" srcId="{762420B2-856F-458B-B0E3-34FEA82D7BD3}" destId="{CB30F87A-3A45-4D34-A8BE-460FBA73A003}" srcOrd="4" destOrd="0" presId="urn:microsoft.com/office/officeart/2005/8/layout/vList3"/>
    <dgm:cxn modelId="{E835D1EA-FFA3-41D1-B3D7-ED5ECD74634E}" type="presParOf" srcId="{CB30F87A-3A45-4D34-A8BE-460FBA73A003}" destId="{0A012098-8A42-4485-8F14-35C6BAE4A665}" srcOrd="0" destOrd="0" presId="urn:microsoft.com/office/officeart/2005/8/layout/vList3"/>
    <dgm:cxn modelId="{902494D4-CE3E-4CCC-8479-7EB8454FBB0F}" type="presParOf" srcId="{CB30F87A-3A45-4D34-A8BE-460FBA73A003}" destId="{F9637884-7DAD-4397-90B9-2B73D7B3DB93}" srcOrd="1" destOrd="0" presId="urn:microsoft.com/office/officeart/2005/8/layout/vList3"/>
    <dgm:cxn modelId="{B90B3783-2672-44A7-AFF6-39D7F9CFF956}" type="presParOf" srcId="{762420B2-856F-458B-B0E3-34FEA82D7BD3}" destId="{DD45B19E-D000-4302-8EE8-E290C948E38C}" srcOrd="5" destOrd="0" presId="urn:microsoft.com/office/officeart/2005/8/layout/vList3"/>
    <dgm:cxn modelId="{1094BA05-7AC6-4EE7-8174-D3579DC16C7B}" type="presParOf" srcId="{762420B2-856F-458B-B0E3-34FEA82D7BD3}" destId="{7D38D76B-275F-4605-98DC-1A9FD49EF7B2}" srcOrd="6" destOrd="0" presId="urn:microsoft.com/office/officeart/2005/8/layout/vList3"/>
    <dgm:cxn modelId="{081DE975-5A6D-4D00-96AC-E21F60A77D32}" type="presParOf" srcId="{7D38D76B-275F-4605-98DC-1A9FD49EF7B2}" destId="{62FAF8A0-0AB0-492B-A45C-EC13CB4F2D7F}" srcOrd="0" destOrd="0" presId="urn:microsoft.com/office/officeart/2005/8/layout/vList3"/>
    <dgm:cxn modelId="{D073F91B-B65B-41FB-BEDF-AEBAF13BC903}" type="presParOf" srcId="{7D38D76B-275F-4605-98DC-1A9FD49EF7B2}" destId="{34598DDE-A905-47C7-ADC9-AFD8C7E87ED1}" srcOrd="1" destOrd="0" presId="urn:microsoft.com/office/officeart/2005/8/layout/vList3"/>
    <dgm:cxn modelId="{BE8509AE-ABAE-4AAE-BC04-C1C58FC70363}" type="presParOf" srcId="{762420B2-856F-458B-B0E3-34FEA82D7BD3}" destId="{5DFB4F75-5275-431D-AC5D-6AA36BF02E90}" srcOrd="7" destOrd="0" presId="urn:microsoft.com/office/officeart/2005/8/layout/vList3"/>
    <dgm:cxn modelId="{18294683-D77B-485B-BF7C-15FF82F1DC33}" type="presParOf" srcId="{762420B2-856F-458B-B0E3-34FEA82D7BD3}" destId="{07136555-E6E7-4967-B7F2-8A6B2E6C6624}" srcOrd="8" destOrd="0" presId="urn:microsoft.com/office/officeart/2005/8/layout/vList3"/>
    <dgm:cxn modelId="{7DF18FF8-8086-4DA8-B431-A9ABC266CC82}" type="presParOf" srcId="{07136555-E6E7-4967-B7F2-8A6B2E6C6624}" destId="{989CDC73-20D6-4C62-BA2C-6ECA8157938A}" srcOrd="0" destOrd="0" presId="urn:microsoft.com/office/officeart/2005/8/layout/vList3"/>
    <dgm:cxn modelId="{C33F0713-08CD-4491-94DC-542AC6686148}" type="presParOf" srcId="{07136555-E6E7-4967-B7F2-8A6B2E6C6624}" destId="{7FA35334-AF61-43ED-962A-BB50F8FE9BB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2FB3AB-C4DE-4A31-B006-49B8A67F1C1C}" type="doc">
      <dgm:prSet loTypeId="urn:microsoft.com/office/officeart/2005/8/layout/list1" loCatId="list" qsTypeId="urn:microsoft.com/office/officeart/2005/8/quickstyle/simple5" qsCatId="simple" csTypeId="urn:microsoft.com/office/officeart/2005/8/colors/colorful1#3" csCatId="colorful" phldr="1"/>
      <dgm:spPr/>
      <dgm:t>
        <a:bodyPr/>
        <a:lstStyle/>
        <a:p>
          <a:endParaRPr lang="en-US"/>
        </a:p>
      </dgm:t>
    </dgm:pt>
    <dgm:pt modelId="{B6857A59-9310-41AF-8ADE-8258430521B1}">
      <dgm:prSet/>
      <dgm:spPr>
        <a:xfrm>
          <a:off x="226577" y="349950"/>
          <a:ext cx="2987040" cy="413280"/>
        </a:xfrm>
        <a:prstGeom prst="roundRect">
          <a:avLst/>
        </a:prstGeom>
        <a:solidFill>
          <a:srgbClr val="6C286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US" b="1">
              <a:solidFill>
                <a:srgbClr val="FFFFFF"/>
              </a:solidFill>
              <a:latin typeface="Calibri"/>
              <a:ea typeface="ＭＳ Ｐゴシック"/>
              <a:cs typeface="+mn-cs"/>
            </a:rPr>
            <a:t>Costo Mínimo</a:t>
          </a:r>
          <a:endParaRPr lang="en-US" b="1" dirty="0">
            <a:solidFill>
              <a:srgbClr val="FFFFFF"/>
            </a:solidFill>
            <a:latin typeface="Calibri"/>
            <a:ea typeface="ＭＳ Ｐゴシック"/>
            <a:cs typeface="+mn-cs"/>
          </a:endParaRPr>
        </a:p>
      </dgm:t>
    </dgm:pt>
    <dgm:pt modelId="{82CC71E2-68D7-43B8-9B30-852A51A4E679}" type="parTrans" cxnId="{302BDCE5-C6C2-46AB-BF79-02E8862F6A6E}">
      <dgm:prSet/>
      <dgm:spPr/>
      <dgm:t>
        <a:bodyPr/>
        <a:lstStyle/>
        <a:p>
          <a:endParaRPr lang="en-US"/>
        </a:p>
      </dgm:t>
    </dgm:pt>
    <dgm:pt modelId="{C5F1E991-9C1D-4258-8D3F-787D25CFB97C}" type="sibTrans" cxnId="{302BDCE5-C6C2-46AB-BF79-02E8862F6A6E}">
      <dgm:prSet/>
      <dgm:spPr/>
      <dgm:t>
        <a:bodyPr/>
        <a:lstStyle/>
        <a:p>
          <a:endParaRPr lang="en-US"/>
        </a:p>
      </dgm:t>
    </dgm:pt>
    <dgm:pt modelId="{7FCFA5CD-413B-47E9-8659-701A8BE04770}">
      <dgm:prSet/>
      <dgm:spPr>
        <a:xfrm>
          <a:off x="0" y="539579"/>
          <a:ext cx="4267200" cy="1014300"/>
        </a:xfrm>
        <a:prstGeom prst="rect">
          <a:avLst/>
        </a:prstGeom>
        <a:solidFill>
          <a:srgbClr val="FFFFFF">
            <a:alpha val="90000"/>
            <a:hueOff val="0"/>
            <a:satOff val="0"/>
            <a:lumOff val="0"/>
            <a:alphaOff val="0"/>
          </a:srgbClr>
        </a:solidFill>
        <a:ln w="9525" cap="flat" cmpd="sng" algn="ctr">
          <a:solidFill>
            <a:srgbClr val="6C286B"/>
          </a:solidFill>
          <a:prstDash val="solid"/>
        </a:ln>
        <a:effectLst>
          <a:outerShdw blurRad="40000" dist="23000" dir="5400000" rotWithShape="0">
            <a:srgbClr val="000000">
              <a:alpha val="35000"/>
            </a:srgbClr>
          </a:outerShdw>
        </a:effectLst>
      </dgm:spPr>
      <dgm:t>
        <a:bodyPr/>
        <a:lstStyle/>
        <a:p>
          <a:pPr rtl="0"/>
          <a:r>
            <a:rPr lang="en-US">
              <a:solidFill>
                <a:srgbClr val="000000"/>
              </a:solidFill>
              <a:latin typeface="Calibri"/>
              <a:ea typeface="ＭＳ Ｐゴシック"/>
              <a:cs typeface="+mn-cs"/>
            </a:rPr>
            <a:t>Política Simple para una Configuración e Integración rápida</a:t>
          </a:r>
          <a:endParaRPr lang="en-US" dirty="0">
            <a:solidFill>
              <a:srgbClr val="000000"/>
            </a:solidFill>
            <a:latin typeface="Calibri"/>
            <a:ea typeface="ＭＳ Ｐゴシック"/>
            <a:cs typeface="+mn-cs"/>
          </a:endParaRPr>
        </a:p>
      </dgm:t>
    </dgm:pt>
    <dgm:pt modelId="{B672E6E9-0178-4316-9E90-A0EB6C9AD9F4}" type="parTrans" cxnId="{5F334074-F5B4-4609-8C36-CEBD9A0679F6}">
      <dgm:prSet/>
      <dgm:spPr/>
      <dgm:t>
        <a:bodyPr/>
        <a:lstStyle/>
        <a:p>
          <a:endParaRPr lang="en-US"/>
        </a:p>
      </dgm:t>
    </dgm:pt>
    <dgm:pt modelId="{D582D0D5-2FD5-4B1C-BF68-0AFA13BDB8B9}" type="sibTrans" cxnId="{5F334074-F5B4-4609-8C36-CEBD9A0679F6}">
      <dgm:prSet/>
      <dgm:spPr/>
      <dgm:t>
        <a:bodyPr/>
        <a:lstStyle/>
        <a:p>
          <a:endParaRPr lang="en-US"/>
        </a:p>
      </dgm:t>
    </dgm:pt>
    <dgm:pt modelId="{DE41F0CA-4953-44A7-9B01-20C1502B352C}">
      <dgm:prSet/>
      <dgm:spPr>
        <a:xfrm>
          <a:off x="213360" y="1629479"/>
          <a:ext cx="2987040" cy="413280"/>
        </a:xfrm>
        <a:prstGeom prst="roundRect">
          <a:avLst/>
        </a:prstGeom>
        <a:solidFill>
          <a:srgbClr val="F39100"/>
        </a:solidFill>
        <a:ln>
          <a:solidFill>
            <a:srgbClr val="6C286B"/>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US" b="1">
              <a:solidFill>
                <a:srgbClr val="FFFFFF"/>
              </a:solidFill>
              <a:latin typeface="Calibri"/>
              <a:ea typeface="ＭＳ Ｐゴシック"/>
              <a:cs typeface="+mn-cs"/>
            </a:rPr>
            <a:t>Administración Simple</a:t>
          </a:r>
          <a:endParaRPr lang="en-US" b="1" dirty="0">
            <a:solidFill>
              <a:srgbClr val="FFFFFF"/>
            </a:solidFill>
            <a:latin typeface="Calibri"/>
            <a:ea typeface="ＭＳ Ｐゴシック"/>
            <a:cs typeface="+mn-cs"/>
          </a:endParaRPr>
        </a:p>
      </dgm:t>
    </dgm:pt>
    <dgm:pt modelId="{225F7489-4951-409C-89AF-772F89A132CE}" type="parTrans" cxnId="{C2FD1F29-1B3E-4CFB-AA37-A4A78FB882C2}">
      <dgm:prSet/>
      <dgm:spPr/>
      <dgm:t>
        <a:bodyPr/>
        <a:lstStyle/>
        <a:p>
          <a:endParaRPr lang="en-US"/>
        </a:p>
      </dgm:t>
    </dgm:pt>
    <dgm:pt modelId="{8BB8ABFA-11F4-46E8-B4E1-1CDB15EF379E}" type="sibTrans" cxnId="{C2FD1F29-1B3E-4CFB-AA37-A4A78FB882C2}">
      <dgm:prSet/>
      <dgm:spPr/>
      <dgm:t>
        <a:bodyPr/>
        <a:lstStyle/>
        <a:p>
          <a:endParaRPr lang="en-US"/>
        </a:p>
      </dgm:t>
    </dgm:pt>
    <dgm:pt modelId="{4D62D18D-BA92-4A33-A28E-681014BFC1A0}">
      <dgm:prSet/>
      <dgm:spPr>
        <a:xfrm>
          <a:off x="0" y="1836120"/>
          <a:ext cx="4267200" cy="1014300"/>
        </a:xfrm>
        <a:prstGeom prst="rect">
          <a:avLst/>
        </a:prstGeom>
        <a:solidFill>
          <a:srgbClr val="FFFFFF">
            <a:alpha val="90000"/>
            <a:hueOff val="0"/>
            <a:satOff val="0"/>
            <a:lumOff val="0"/>
            <a:alphaOff val="0"/>
          </a:srgbClr>
        </a:solidFill>
        <a:ln w="9525" cap="flat" cmpd="sng" algn="ctr">
          <a:solidFill>
            <a:srgbClr val="F39100"/>
          </a:solidFill>
          <a:prstDash val="solid"/>
        </a:ln>
        <a:effectLst>
          <a:outerShdw blurRad="40000" dist="23000" dir="5400000" rotWithShape="0">
            <a:srgbClr val="000000">
              <a:alpha val="35000"/>
            </a:srgbClr>
          </a:outerShdw>
        </a:effectLst>
      </dgm:spPr>
      <dgm:t>
        <a:bodyPr/>
        <a:lstStyle/>
        <a:p>
          <a:pPr rtl="0"/>
          <a:r>
            <a:rPr lang="en-US">
              <a:solidFill>
                <a:srgbClr val="000000"/>
              </a:solidFill>
              <a:latin typeface="Calibri"/>
              <a:ea typeface="ＭＳ Ｐゴシック"/>
              <a:cs typeface="+mn-cs"/>
            </a:rPr>
            <a:t>Protege Protocolos Legado de Capa 3</a:t>
          </a:r>
          <a:endParaRPr lang="en-US" dirty="0">
            <a:solidFill>
              <a:srgbClr val="000000"/>
            </a:solidFill>
            <a:latin typeface="Calibri"/>
            <a:ea typeface="ＭＳ Ｐゴシック"/>
            <a:cs typeface="+mn-cs"/>
          </a:endParaRPr>
        </a:p>
      </dgm:t>
    </dgm:pt>
    <dgm:pt modelId="{4215F7E8-76FA-460C-BEC2-8FB435D01985}" type="parTrans" cxnId="{134433AF-D291-4096-B0D6-5027516FD7F4}">
      <dgm:prSet/>
      <dgm:spPr/>
      <dgm:t>
        <a:bodyPr/>
        <a:lstStyle/>
        <a:p>
          <a:endParaRPr lang="en-US"/>
        </a:p>
      </dgm:t>
    </dgm:pt>
    <dgm:pt modelId="{D3CA460A-6D71-4BBD-8972-64392AC287F3}" type="sibTrans" cxnId="{134433AF-D291-4096-B0D6-5027516FD7F4}">
      <dgm:prSet/>
      <dgm:spPr/>
      <dgm:t>
        <a:bodyPr/>
        <a:lstStyle/>
        <a:p>
          <a:endParaRPr lang="en-US"/>
        </a:p>
      </dgm:t>
    </dgm:pt>
    <dgm:pt modelId="{67CBED16-728A-4076-AF65-3A14B0969AFC}">
      <dgm:prSet/>
      <dgm:spPr>
        <a:xfrm>
          <a:off x="213360" y="2926020"/>
          <a:ext cx="2987040" cy="413280"/>
        </a:xfrm>
        <a:prstGeom prst="roundRect">
          <a:avLst/>
        </a:prstGeom>
        <a:solidFill>
          <a:srgbClr val="D7D7D7">
            <a:lumMod val="50000"/>
          </a:srgbClr>
        </a:solidFill>
        <a:ln>
          <a:solidFill>
            <a:srgbClr val="FFFFFF">
              <a:lumMod val="1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US" b="1">
              <a:solidFill>
                <a:srgbClr val="FFFFFF"/>
              </a:solidFill>
              <a:latin typeface="Calibri"/>
              <a:ea typeface="ＭＳ Ｐゴシック"/>
              <a:cs typeface="+mn-cs"/>
            </a:rPr>
            <a:t>Maximo Rendimiento </a:t>
          </a:r>
          <a:endParaRPr lang="en-US" b="1" dirty="0">
            <a:solidFill>
              <a:srgbClr val="FFFFFF"/>
            </a:solidFill>
            <a:latin typeface="Calibri"/>
            <a:ea typeface="ＭＳ Ｐゴシック"/>
            <a:cs typeface="+mn-cs"/>
          </a:endParaRPr>
        </a:p>
      </dgm:t>
    </dgm:pt>
    <dgm:pt modelId="{D762C4C1-22D4-41B1-BAA7-1B50E42BF61B}" type="parTrans" cxnId="{831A9E87-BEDE-42E2-968F-9D69C71CCAA8}">
      <dgm:prSet/>
      <dgm:spPr/>
      <dgm:t>
        <a:bodyPr/>
        <a:lstStyle/>
        <a:p>
          <a:endParaRPr lang="en-US"/>
        </a:p>
      </dgm:t>
    </dgm:pt>
    <dgm:pt modelId="{8F97A193-3B9E-4C83-BD83-FCF6AA757D8E}" type="sibTrans" cxnId="{831A9E87-BEDE-42E2-968F-9D69C71CCAA8}">
      <dgm:prSet/>
      <dgm:spPr/>
      <dgm:t>
        <a:bodyPr/>
        <a:lstStyle/>
        <a:p>
          <a:endParaRPr lang="en-US"/>
        </a:p>
      </dgm:t>
    </dgm:pt>
    <dgm:pt modelId="{E656B144-24DA-420B-8434-5518A3C6C51B}">
      <dgm:prSet/>
      <dgm:spPr>
        <a:xfrm>
          <a:off x="0" y="3132660"/>
          <a:ext cx="4267200" cy="1411200"/>
        </a:xfrm>
        <a:prstGeom prst="rect">
          <a:avLst/>
        </a:prstGeom>
        <a:solidFill>
          <a:srgbClr val="FFFFFF">
            <a:alpha val="90000"/>
            <a:hueOff val="0"/>
            <a:satOff val="0"/>
            <a:lumOff val="0"/>
            <a:alphaOff val="0"/>
          </a:srgbClr>
        </a:solidFill>
        <a:ln w="9525" cap="flat" cmpd="sng" algn="ctr">
          <a:solidFill>
            <a:srgbClr val="D7D7D7">
              <a:lumMod val="50000"/>
            </a:srgbClr>
          </a:solidFill>
          <a:prstDash val="solid"/>
        </a:ln>
        <a:effectLst>
          <a:outerShdw blurRad="40000" dist="23000" dir="5400000" rotWithShape="0">
            <a:srgbClr val="000000">
              <a:alpha val="35000"/>
            </a:srgbClr>
          </a:outerShdw>
        </a:effectLst>
      </dgm:spPr>
      <dgm:t>
        <a:bodyPr/>
        <a:lstStyle/>
        <a:p>
          <a:pPr rtl="0"/>
          <a:r>
            <a:rPr lang="en-US">
              <a:solidFill>
                <a:srgbClr val="000000"/>
              </a:solidFill>
              <a:latin typeface="Calibri"/>
              <a:ea typeface="ＭＳ Ｐゴシック"/>
              <a:cs typeface="+mn-cs"/>
            </a:rPr>
            <a:t>Bajo Overhead Protocolar</a:t>
          </a:r>
          <a:endParaRPr lang="en-US" dirty="0">
            <a:solidFill>
              <a:srgbClr val="000000"/>
            </a:solidFill>
            <a:latin typeface="Calibri"/>
            <a:ea typeface="ＭＳ Ｐゴシック"/>
            <a:cs typeface="+mn-cs"/>
          </a:endParaRPr>
        </a:p>
      </dgm:t>
    </dgm:pt>
    <dgm:pt modelId="{5A127915-C9BE-4DB5-8690-223B56776384}" type="parTrans" cxnId="{A9E18653-B575-4834-B281-8C37A4EE2BC8}">
      <dgm:prSet/>
      <dgm:spPr/>
      <dgm:t>
        <a:bodyPr/>
        <a:lstStyle/>
        <a:p>
          <a:endParaRPr lang="en-US"/>
        </a:p>
      </dgm:t>
    </dgm:pt>
    <dgm:pt modelId="{149BA344-60B1-4ABF-BCBF-4C583B37772E}" type="sibTrans" cxnId="{A9E18653-B575-4834-B281-8C37A4EE2BC8}">
      <dgm:prSet/>
      <dgm:spPr/>
      <dgm:t>
        <a:bodyPr/>
        <a:lstStyle/>
        <a:p>
          <a:endParaRPr lang="en-US"/>
        </a:p>
      </dgm:t>
    </dgm:pt>
    <dgm:pt modelId="{6AD76027-2158-4E58-8208-55D5D4CF2496}">
      <dgm:prSet/>
      <dgm:spPr>
        <a:xfrm>
          <a:off x="0" y="3132660"/>
          <a:ext cx="4267200" cy="1411200"/>
        </a:xfrm>
        <a:prstGeom prst="rect">
          <a:avLst/>
        </a:prstGeom>
        <a:solidFill>
          <a:srgbClr val="FFFFFF">
            <a:alpha val="90000"/>
            <a:hueOff val="0"/>
            <a:satOff val="0"/>
            <a:lumOff val="0"/>
            <a:alphaOff val="0"/>
          </a:srgbClr>
        </a:solidFill>
        <a:ln w="9525" cap="flat" cmpd="sng" algn="ctr">
          <a:solidFill>
            <a:srgbClr val="D7D7D7">
              <a:lumMod val="50000"/>
            </a:srgbClr>
          </a:solidFill>
          <a:prstDash val="solid"/>
        </a:ln>
        <a:effectLst>
          <a:outerShdw blurRad="40000" dist="23000" dir="5400000" rotWithShape="0">
            <a:srgbClr val="000000">
              <a:alpha val="35000"/>
            </a:srgbClr>
          </a:outerShdw>
        </a:effectLst>
      </dgm:spPr>
      <dgm:t>
        <a:bodyPr/>
        <a:lstStyle/>
        <a:p>
          <a:pPr rtl="0"/>
          <a:r>
            <a:rPr lang="en-US">
              <a:solidFill>
                <a:srgbClr val="000000"/>
              </a:solidFill>
              <a:latin typeface="Calibri"/>
              <a:ea typeface="ＭＳ Ｐゴシック"/>
              <a:cs typeface="+mn-cs"/>
            </a:rPr>
            <a:t>No se Requiere GRE o Esquemas Complejos de  QoS </a:t>
          </a:r>
          <a:endParaRPr lang="en-US" dirty="0">
            <a:solidFill>
              <a:srgbClr val="000000"/>
            </a:solidFill>
            <a:latin typeface="Calibri"/>
            <a:ea typeface="ＭＳ Ｐゴシック"/>
            <a:cs typeface="+mn-cs"/>
          </a:endParaRPr>
        </a:p>
      </dgm:t>
    </dgm:pt>
    <dgm:pt modelId="{75D58022-0903-4EE1-A77B-61D44370B499}" type="parTrans" cxnId="{C49631B5-68BD-49CF-8810-D25D3C5FCE62}">
      <dgm:prSet/>
      <dgm:spPr/>
      <dgm:t>
        <a:bodyPr/>
        <a:lstStyle/>
        <a:p>
          <a:endParaRPr lang="en-US"/>
        </a:p>
      </dgm:t>
    </dgm:pt>
    <dgm:pt modelId="{D28F8B41-BBF6-49DB-9D89-F8FE505DB96A}" type="sibTrans" cxnId="{C49631B5-68BD-49CF-8810-D25D3C5FCE62}">
      <dgm:prSet/>
      <dgm:spPr/>
      <dgm:t>
        <a:bodyPr/>
        <a:lstStyle/>
        <a:p>
          <a:endParaRPr lang="en-US"/>
        </a:p>
      </dgm:t>
    </dgm:pt>
    <dgm:pt modelId="{B0E54FBC-63A3-4FA0-904C-86E9F62B3C3D}">
      <dgm:prSet/>
      <dgm:spPr>
        <a:xfrm>
          <a:off x="0" y="3132660"/>
          <a:ext cx="4267200" cy="1411200"/>
        </a:xfrm>
        <a:prstGeom prst="rect">
          <a:avLst/>
        </a:prstGeom>
        <a:solidFill>
          <a:srgbClr val="FFFFFF">
            <a:alpha val="90000"/>
            <a:hueOff val="0"/>
            <a:satOff val="0"/>
            <a:lumOff val="0"/>
            <a:alphaOff val="0"/>
          </a:srgbClr>
        </a:solidFill>
        <a:ln w="9525" cap="flat" cmpd="sng" algn="ctr">
          <a:solidFill>
            <a:srgbClr val="D7D7D7">
              <a:lumMod val="50000"/>
            </a:srgbClr>
          </a:solidFill>
          <a:prstDash val="solid"/>
        </a:ln>
        <a:effectLst>
          <a:outerShdw blurRad="40000" dist="23000" dir="5400000" rotWithShape="0">
            <a:srgbClr val="000000">
              <a:alpha val="35000"/>
            </a:srgbClr>
          </a:outerShdw>
        </a:effectLst>
      </dgm:spPr>
      <dgm:t>
        <a:bodyPr/>
        <a:lstStyle/>
        <a:p>
          <a:pPr rtl="0"/>
          <a:r>
            <a:rPr lang="en-US">
              <a:solidFill>
                <a:srgbClr val="000000"/>
              </a:solidFill>
              <a:latin typeface="Calibri"/>
              <a:ea typeface="ＭＳ Ｐゴシック"/>
              <a:cs typeface="+mn-cs"/>
            </a:rPr>
            <a:t>Baja Latencia</a:t>
          </a:r>
          <a:endParaRPr lang="en-US" dirty="0">
            <a:solidFill>
              <a:srgbClr val="000000"/>
            </a:solidFill>
            <a:latin typeface="Calibri"/>
            <a:ea typeface="ＭＳ Ｐゴシック"/>
            <a:cs typeface="+mn-cs"/>
          </a:endParaRPr>
        </a:p>
      </dgm:t>
    </dgm:pt>
    <dgm:pt modelId="{92114858-4E14-4B4E-8344-A61B628A78AB}" type="parTrans" cxnId="{7E00DB89-72C1-47FD-84C4-44FCF6099C3B}">
      <dgm:prSet/>
      <dgm:spPr/>
      <dgm:t>
        <a:bodyPr/>
        <a:lstStyle/>
        <a:p>
          <a:endParaRPr lang="en-US"/>
        </a:p>
      </dgm:t>
    </dgm:pt>
    <dgm:pt modelId="{16BA8634-AA32-468C-94B4-304830353650}" type="sibTrans" cxnId="{7E00DB89-72C1-47FD-84C4-44FCF6099C3B}">
      <dgm:prSet/>
      <dgm:spPr/>
      <dgm:t>
        <a:bodyPr/>
        <a:lstStyle/>
        <a:p>
          <a:endParaRPr lang="en-US"/>
        </a:p>
      </dgm:t>
    </dgm:pt>
    <dgm:pt modelId="{48749839-E57C-43F1-B89F-241716B687B2}">
      <dgm:prSet/>
      <dgm:spPr>
        <a:xfrm>
          <a:off x="0" y="1836120"/>
          <a:ext cx="4267200" cy="1014300"/>
        </a:xfrm>
        <a:prstGeom prst="rect">
          <a:avLst/>
        </a:prstGeom>
        <a:solidFill>
          <a:srgbClr val="FFFFFF">
            <a:alpha val="90000"/>
            <a:hueOff val="0"/>
            <a:satOff val="0"/>
            <a:lumOff val="0"/>
            <a:alphaOff val="0"/>
          </a:srgbClr>
        </a:solidFill>
        <a:ln w="9525" cap="flat" cmpd="sng" algn="ctr">
          <a:solidFill>
            <a:srgbClr val="F39100"/>
          </a:solidFill>
          <a:prstDash val="solid"/>
        </a:ln>
        <a:effectLst>
          <a:outerShdw blurRad="40000" dist="23000" dir="5400000" rotWithShape="0">
            <a:srgbClr val="000000">
              <a:alpha val="35000"/>
            </a:srgbClr>
          </a:outerShdw>
        </a:effectLst>
      </dgm:spPr>
      <dgm:t>
        <a:bodyPr/>
        <a:lstStyle/>
        <a:p>
          <a:pPr rtl="0"/>
          <a:r>
            <a:rPr lang="en-US">
              <a:solidFill>
                <a:srgbClr val="000000"/>
              </a:solidFill>
              <a:latin typeface="Calibri"/>
              <a:ea typeface="ＭＳ Ｐゴシック"/>
              <a:cs typeface="+mn-cs"/>
            </a:rPr>
            <a:t>Las Actualizaciones de Ruteo No Afectan La Encripción</a:t>
          </a:r>
          <a:endParaRPr lang="en-US" dirty="0">
            <a:solidFill>
              <a:srgbClr val="000000"/>
            </a:solidFill>
            <a:latin typeface="Calibri"/>
            <a:ea typeface="ＭＳ Ｐゴシック"/>
            <a:cs typeface="+mn-cs"/>
          </a:endParaRPr>
        </a:p>
      </dgm:t>
    </dgm:pt>
    <dgm:pt modelId="{DDE08D14-1F96-453B-A2AD-68EEE2C176C7}" type="parTrans" cxnId="{7B19CCD5-83A0-48B6-84CD-6A4BFBEAE360}">
      <dgm:prSet/>
      <dgm:spPr/>
      <dgm:t>
        <a:bodyPr/>
        <a:lstStyle/>
        <a:p>
          <a:endParaRPr lang="en-US"/>
        </a:p>
      </dgm:t>
    </dgm:pt>
    <dgm:pt modelId="{12A08655-DB1E-4D28-8F9D-E989A807BA9B}" type="sibTrans" cxnId="{7B19CCD5-83A0-48B6-84CD-6A4BFBEAE360}">
      <dgm:prSet/>
      <dgm:spPr/>
      <dgm:t>
        <a:bodyPr/>
        <a:lstStyle/>
        <a:p>
          <a:endParaRPr lang="en-US"/>
        </a:p>
      </dgm:t>
    </dgm:pt>
    <dgm:pt modelId="{F9FC1710-854F-453A-A38A-9F831AD2DA59}">
      <dgm:prSet/>
      <dgm:spPr>
        <a:xfrm>
          <a:off x="0" y="539579"/>
          <a:ext cx="4267200" cy="1014300"/>
        </a:xfrm>
        <a:prstGeom prst="rect">
          <a:avLst/>
        </a:prstGeom>
        <a:solidFill>
          <a:srgbClr val="FFFFFF">
            <a:alpha val="90000"/>
            <a:hueOff val="0"/>
            <a:satOff val="0"/>
            <a:lumOff val="0"/>
            <a:alphaOff val="0"/>
          </a:srgbClr>
        </a:solidFill>
        <a:ln w="9525" cap="flat" cmpd="sng" algn="ctr">
          <a:solidFill>
            <a:srgbClr val="6C286B"/>
          </a:solidFill>
          <a:prstDash val="solid"/>
        </a:ln>
        <a:effectLst>
          <a:outerShdw blurRad="40000" dist="23000" dir="5400000" rotWithShape="0">
            <a:srgbClr val="000000">
              <a:alpha val="35000"/>
            </a:srgbClr>
          </a:outerShdw>
        </a:effectLst>
      </dgm:spPr>
      <dgm:t>
        <a:bodyPr/>
        <a:lstStyle/>
        <a:p>
          <a:pPr rtl="0"/>
          <a:r>
            <a:rPr lang="en-US">
              <a:solidFill>
                <a:srgbClr val="000000"/>
              </a:solidFill>
              <a:latin typeface="Calibri"/>
              <a:ea typeface="ＭＳ Ｐゴシック"/>
              <a:cs typeface="+mn-cs"/>
            </a:rPr>
            <a:t>Mínimo Soporte Recurrente</a:t>
          </a:r>
          <a:endParaRPr lang="en-US" dirty="0">
            <a:solidFill>
              <a:srgbClr val="000000"/>
            </a:solidFill>
            <a:latin typeface="Calibri"/>
            <a:ea typeface="ＭＳ Ｐゴシック"/>
            <a:cs typeface="+mn-cs"/>
          </a:endParaRPr>
        </a:p>
      </dgm:t>
    </dgm:pt>
    <dgm:pt modelId="{0CB5FFD4-15D6-45F5-8445-05D03B69011F}" type="parTrans" cxnId="{C35E67A2-A7F1-4B1B-AD69-B6FD5F478957}">
      <dgm:prSet/>
      <dgm:spPr/>
      <dgm:t>
        <a:bodyPr/>
        <a:lstStyle/>
        <a:p>
          <a:endParaRPr lang="en-US"/>
        </a:p>
      </dgm:t>
    </dgm:pt>
    <dgm:pt modelId="{05FA598F-B36E-4F17-B86D-B6DEF82913C5}" type="sibTrans" cxnId="{C35E67A2-A7F1-4B1B-AD69-B6FD5F478957}">
      <dgm:prSet/>
      <dgm:spPr/>
      <dgm:t>
        <a:bodyPr/>
        <a:lstStyle/>
        <a:p>
          <a:endParaRPr lang="en-US"/>
        </a:p>
      </dgm:t>
    </dgm:pt>
    <dgm:pt modelId="{43B3F345-1C07-45FB-BE27-560D841FE205}">
      <dgm:prSet/>
      <dgm:spPr>
        <a:xfrm>
          <a:off x="0" y="539579"/>
          <a:ext cx="4267200" cy="1014300"/>
        </a:xfrm>
        <a:prstGeom prst="rect">
          <a:avLst/>
        </a:prstGeom>
        <a:solidFill>
          <a:srgbClr val="FFFFFF">
            <a:alpha val="90000"/>
            <a:hueOff val="0"/>
            <a:satOff val="0"/>
            <a:lumOff val="0"/>
            <a:alphaOff val="0"/>
          </a:srgbClr>
        </a:solidFill>
        <a:ln w="9525" cap="flat" cmpd="sng" algn="ctr">
          <a:solidFill>
            <a:srgbClr val="6C286B"/>
          </a:solidFill>
          <a:prstDash val="solid"/>
        </a:ln>
        <a:effectLst>
          <a:outerShdw blurRad="40000" dist="23000" dir="5400000" rotWithShape="0">
            <a:srgbClr val="000000">
              <a:alpha val="35000"/>
            </a:srgbClr>
          </a:outerShdw>
        </a:effectLst>
      </dgm:spPr>
      <dgm:t>
        <a:bodyPr/>
        <a:lstStyle/>
        <a:p>
          <a:r>
            <a:rPr lang="en-US">
              <a:solidFill>
                <a:srgbClr val="000000"/>
              </a:solidFill>
              <a:latin typeface="Calibri"/>
              <a:ea typeface="ＭＳ Ｐゴシック"/>
              <a:cs typeface="+mn-cs"/>
            </a:rPr>
            <a:t>Mejoría en la Utilización del Ancho de Banda (hasta  </a:t>
          </a:r>
          <a:r>
            <a:rPr lang="en-US" dirty="0">
              <a:solidFill>
                <a:srgbClr val="000000"/>
              </a:solidFill>
              <a:latin typeface="Calibri"/>
              <a:ea typeface="ＭＳ Ｐゴシック"/>
              <a:cs typeface="+mn-cs"/>
            </a:rPr>
            <a:t>50%)</a:t>
          </a:r>
        </a:p>
      </dgm:t>
    </dgm:pt>
    <dgm:pt modelId="{41B9B9A5-7930-4737-BA24-8FEFDF85012C}" type="parTrans" cxnId="{6D5F0EF1-5C66-477C-BAD5-2A3F9300DE09}">
      <dgm:prSet/>
      <dgm:spPr/>
      <dgm:t>
        <a:bodyPr/>
        <a:lstStyle/>
        <a:p>
          <a:endParaRPr lang="en-US"/>
        </a:p>
      </dgm:t>
    </dgm:pt>
    <dgm:pt modelId="{EA1B35C7-A2CD-4A21-AE62-D969B0FF7F92}" type="sibTrans" cxnId="{6D5F0EF1-5C66-477C-BAD5-2A3F9300DE09}">
      <dgm:prSet/>
      <dgm:spPr/>
      <dgm:t>
        <a:bodyPr/>
        <a:lstStyle/>
        <a:p>
          <a:endParaRPr lang="en-US"/>
        </a:p>
      </dgm:t>
    </dgm:pt>
    <dgm:pt modelId="{8DE41672-9E87-4413-9B84-4577F3A34EA9}">
      <dgm:prSet/>
      <dgm:spPr>
        <a:xfrm>
          <a:off x="0" y="3132660"/>
          <a:ext cx="4267200" cy="1411200"/>
        </a:xfrm>
        <a:prstGeom prst="rect">
          <a:avLst/>
        </a:prstGeom>
        <a:solidFill>
          <a:srgbClr val="FFFFFF">
            <a:alpha val="90000"/>
            <a:hueOff val="0"/>
            <a:satOff val="0"/>
            <a:lumOff val="0"/>
            <a:alphaOff val="0"/>
          </a:srgbClr>
        </a:solidFill>
        <a:ln w="9525" cap="flat" cmpd="sng" algn="ctr">
          <a:solidFill>
            <a:srgbClr val="D7D7D7">
              <a:lumMod val="50000"/>
            </a:srgbClr>
          </a:solidFill>
          <a:prstDash val="solid"/>
        </a:ln>
        <a:effectLst>
          <a:outerShdw blurRad="40000" dist="23000" dir="5400000" rotWithShape="0">
            <a:srgbClr val="000000">
              <a:alpha val="35000"/>
            </a:srgbClr>
          </a:outerShdw>
        </a:effectLst>
      </dgm:spPr>
      <dgm:t>
        <a:bodyPr/>
        <a:lstStyle/>
        <a:p>
          <a:pPr rtl="0"/>
          <a:r>
            <a:rPr lang="en-US">
              <a:solidFill>
                <a:srgbClr val="000000"/>
              </a:solidFill>
              <a:latin typeface="Calibri"/>
              <a:ea typeface="ＭＳ Ｐゴシック"/>
              <a:cs typeface="+mn-cs"/>
            </a:rPr>
            <a:t>La Encripción de Alta Velocidad y Baja Latencia se traduce en mejor utilización del ancho de banda</a:t>
          </a:r>
          <a:endParaRPr lang="en-US" dirty="0">
            <a:solidFill>
              <a:srgbClr val="000000"/>
            </a:solidFill>
            <a:latin typeface="Calibri"/>
            <a:ea typeface="ＭＳ Ｐゴシック"/>
            <a:cs typeface="+mn-cs"/>
          </a:endParaRPr>
        </a:p>
      </dgm:t>
    </dgm:pt>
    <dgm:pt modelId="{82D0AA45-871B-4BDC-B62D-6C8029F9DC64}" type="parTrans" cxnId="{617737F8-DD05-4DEF-8A5A-FC26C76C207F}">
      <dgm:prSet/>
      <dgm:spPr/>
      <dgm:t>
        <a:bodyPr/>
        <a:lstStyle/>
        <a:p>
          <a:endParaRPr lang="en-US"/>
        </a:p>
      </dgm:t>
    </dgm:pt>
    <dgm:pt modelId="{ABEA8195-6656-49F1-801F-BD800298504E}" type="sibTrans" cxnId="{617737F8-DD05-4DEF-8A5A-FC26C76C207F}">
      <dgm:prSet/>
      <dgm:spPr/>
      <dgm:t>
        <a:bodyPr/>
        <a:lstStyle/>
        <a:p>
          <a:endParaRPr lang="en-US"/>
        </a:p>
      </dgm:t>
    </dgm:pt>
    <dgm:pt modelId="{14DF9286-8AB1-407B-BC2B-1021D73A6456}">
      <dgm:prSet/>
      <dgm:spPr>
        <a:xfrm>
          <a:off x="0" y="1836120"/>
          <a:ext cx="4267200" cy="1014300"/>
        </a:xfrm>
        <a:prstGeom prst="rect">
          <a:avLst/>
        </a:prstGeom>
        <a:solidFill>
          <a:srgbClr val="FFFFFF">
            <a:alpha val="90000"/>
            <a:hueOff val="0"/>
            <a:satOff val="0"/>
            <a:lumOff val="0"/>
            <a:alphaOff val="0"/>
          </a:srgbClr>
        </a:solidFill>
        <a:ln w="9525" cap="flat" cmpd="sng" algn="ctr">
          <a:solidFill>
            <a:srgbClr val="F39100"/>
          </a:solidFill>
          <a:prstDash val="solid"/>
        </a:ln>
        <a:effectLst>
          <a:outerShdw blurRad="40000" dist="23000" dir="5400000" rotWithShape="0">
            <a:srgbClr val="000000">
              <a:alpha val="35000"/>
            </a:srgbClr>
          </a:outerShdw>
        </a:effectLst>
      </dgm:spPr>
      <dgm:t>
        <a:bodyPr/>
        <a:lstStyle/>
        <a:p>
          <a:pPr rtl="0"/>
          <a:r>
            <a:rPr lang="en-US">
              <a:solidFill>
                <a:srgbClr val="000000"/>
              </a:solidFill>
              <a:latin typeface="Calibri"/>
              <a:ea typeface="ＭＳ Ｐゴシック"/>
              <a:cs typeface="+mn-cs"/>
            </a:rPr>
            <a:t>IPv4/IPv6 Transparente a la Política de Encripción</a:t>
          </a:r>
          <a:endParaRPr lang="en-US" dirty="0">
            <a:solidFill>
              <a:srgbClr val="000000"/>
            </a:solidFill>
            <a:latin typeface="Calibri"/>
            <a:ea typeface="ＭＳ Ｐゴシック"/>
            <a:cs typeface="+mn-cs"/>
          </a:endParaRPr>
        </a:p>
      </dgm:t>
    </dgm:pt>
    <dgm:pt modelId="{4296441F-76F4-41BD-ADE6-A621DE94D32E}" type="sibTrans" cxnId="{CC94C716-476D-4B0F-A34A-F046D11D0849}">
      <dgm:prSet/>
      <dgm:spPr/>
      <dgm:t>
        <a:bodyPr/>
        <a:lstStyle/>
        <a:p>
          <a:endParaRPr lang="en-US"/>
        </a:p>
      </dgm:t>
    </dgm:pt>
    <dgm:pt modelId="{8731AD2D-FCBD-4B16-95E3-57D9ADDD9113}" type="parTrans" cxnId="{CC94C716-476D-4B0F-A34A-F046D11D0849}">
      <dgm:prSet/>
      <dgm:spPr/>
      <dgm:t>
        <a:bodyPr/>
        <a:lstStyle/>
        <a:p>
          <a:endParaRPr lang="en-US"/>
        </a:p>
      </dgm:t>
    </dgm:pt>
    <dgm:pt modelId="{935A91BD-94DB-419E-8D61-E835DED76235}" type="pres">
      <dgm:prSet presAssocID="{AD2FB3AB-C4DE-4A31-B006-49B8A67F1C1C}" presName="linear" presStyleCnt="0">
        <dgm:presLayoutVars>
          <dgm:dir/>
          <dgm:animLvl val="lvl"/>
          <dgm:resizeHandles val="exact"/>
        </dgm:presLayoutVars>
      </dgm:prSet>
      <dgm:spPr/>
    </dgm:pt>
    <dgm:pt modelId="{24A89284-498C-431E-8A48-58199FDD7F22}" type="pres">
      <dgm:prSet presAssocID="{B6857A59-9310-41AF-8ADE-8258430521B1}" presName="parentLin" presStyleCnt="0"/>
      <dgm:spPr/>
    </dgm:pt>
    <dgm:pt modelId="{3C1BCE81-98E4-4CBF-97D3-DC47E8567834}" type="pres">
      <dgm:prSet presAssocID="{B6857A59-9310-41AF-8ADE-8258430521B1}" presName="parentLeftMargin" presStyleLbl="node1" presStyleIdx="0" presStyleCnt="3"/>
      <dgm:spPr/>
    </dgm:pt>
    <dgm:pt modelId="{D8FFE7C8-DB8B-4EB6-ACA9-463759AB05E8}" type="pres">
      <dgm:prSet presAssocID="{B6857A59-9310-41AF-8ADE-8258430521B1}" presName="parentText" presStyleLbl="node1" presStyleIdx="0" presStyleCnt="3" custLinFactNeighborX="6195" custLinFactNeighborY="4116">
        <dgm:presLayoutVars>
          <dgm:chMax val="0"/>
          <dgm:bulletEnabled val="1"/>
        </dgm:presLayoutVars>
      </dgm:prSet>
      <dgm:spPr/>
    </dgm:pt>
    <dgm:pt modelId="{6779C888-00F2-4B83-9A51-AC8D459BDEB5}" type="pres">
      <dgm:prSet presAssocID="{B6857A59-9310-41AF-8ADE-8258430521B1}" presName="negativeSpace" presStyleCnt="0"/>
      <dgm:spPr/>
    </dgm:pt>
    <dgm:pt modelId="{BA3D0C46-8D43-483D-ACBC-0CADB129D56F}" type="pres">
      <dgm:prSet presAssocID="{B6857A59-9310-41AF-8ADE-8258430521B1}" presName="childText" presStyleLbl="conFgAcc1" presStyleIdx="0" presStyleCnt="3">
        <dgm:presLayoutVars>
          <dgm:bulletEnabled val="1"/>
        </dgm:presLayoutVars>
      </dgm:prSet>
      <dgm:spPr/>
    </dgm:pt>
    <dgm:pt modelId="{CA6E5E8E-2796-4826-97F9-8C2E0547F1BC}" type="pres">
      <dgm:prSet presAssocID="{C5F1E991-9C1D-4258-8D3F-787D25CFB97C}" presName="spaceBetweenRectangles" presStyleCnt="0"/>
      <dgm:spPr/>
    </dgm:pt>
    <dgm:pt modelId="{BB7690D4-32EC-46BD-8711-A90D807D4591}" type="pres">
      <dgm:prSet presAssocID="{DE41F0CA-4953-44A7-9B01-20C1502B352C}" presName="parentLin" presStyleCnt="0"/>
      <dgm:spPr/>
    </dgm:pt>
    <dgm:pt modelId="{F0F1C4BD-36C9-4D89-A65B-6CD2D6F8F79A}" type="pres">
      <dgm:prSet presAssocID="{DE41F0CA-4953-44A7-9B01-20C1502B352C}" presName="parentLeftMargin" presStyleLbl="node1" presStyleIdx="0" presStyleCnt="3"/>
      <dgm:spPr/>
    </dgm:pt>
    <dgm:pt modelId="{A64C5A14-C4BB-4BFA-AEF3-C39CE98871D1}" type="pres">
      <dgm:prSet presAssocID="{DE41F0CA-4953-44A7-9B01-20C1502B352C}" presName="parentText" presStyleLbl="node1" presStyleIdx="1" presStyleCnt="3">
        <dgm:presLayoutVars>
          <dgm:chMax val="0"/>
          <dgm:bulletEnabled val="1"/>
        </dgm:presLayoutVars>
      </dgm:prSet>
      <dgm:spPr/>
    </dgm:pt>
    <dgm:pt modelId="{85F5D2DE-42CA-4A54-B9B5-3FDBDFBEBCE0}" type="pres">
      <dgm:prSet presAssocID="{DE41F0CA-4953-44A7-9B01-20C1502B352C}" presName="negativeSpace" presStyleCnt="0"/>
      <dgm:spPr/>
    </dgm:pt>
    <dgm:pt modelId="{71E56B4C-7A69-43AF-9C6E-6B0C6D62B9C7}" type="pres">
      <dgm:prSet presAssocID="{DE41F0CA-4953-44A7-9B01-20C1502B352C}" presName="childText" presStyleLbl="conFgAcc1" presStyleIdx="1" presStyleCnt="3">
        <dgm:presLayoutVars>
          <dgm:bulletEnabled val="1"/>
        </dgm:presLayoutVars>
      </dgm:prSet>
      <dgm:spPr/>
    </dgm:pt>
    <dgm:pt modelId="{09ADAD54-F4B2-4AB9-AC06-448296BA957A}" type="pres">
      <dgm:prSet presAssocID="{8BB8ABFA-11F4-46E8-B4E1-1CDB15EF379E}" presName="spaceBetweenRectangles" presStyleCnt="0"/>
      <dgm:spPr/>
    </dgm:pt>
    <dgm:pt modelId="{661EEB2B-6DFB-45FC-9F45-A8507E6D6FC2}" type="pres">
      <dgm:prSet presAssocID="{67CBED16-728A-4076-AF65-3A14B0969AFC}" presName="parentLin" presStyleCnt="0"/>
      <dgm:spPr/>
    </dgm:pt>
    <dgm:pt modelId="{6E247CB9-28E1-44AA-BDA6-F6721F02C6A6}" type="pres">
      <dgm:prSet presAssocID="{67CBED16-728A-4076-AF65-3A14B0969AFC}" presName="parentLeftMargin" presStyleLbl="node1" presStyleIdx="1" presStyleCnt="3"/>
      <dgm:spPr/>
    </dgm:pt>
    <dgm:pt modelId="{CFC2C003-BA25-4828-B7AD-F11D5B721407}" type="pres">
      <dgm:prSet presAssocID="{67CBED16-728A-4076-AF65-3A14B0969AFC}" presName="parentText" presStyleLbl="node1" presStyleIdx="2" presStyleCnt="3">
        <dgm:presLayoutVars>
          <dgm:chMax val="0"/>
          <dgm:bulletEnabled val="1"/>
        </dgm:presLayoutVars>
      </dgm:prSet>
      <dgm:spPr/>
    </dgm:pt>
    <dgm:pt modelId="{943042F0-E608-41EA-8661-6031858B30DE}" type="pres">
      <dgm:prSet presAssocID="{67CBED16-728A-4076-AF65-3A14B0969AFC}" presName="negativeSpace" presStyleCnt="0"/>
      <dgm:spPr/>
    </dgm:pt>
    <dgm:pt modelId="{0F0BE9AF-4698-446E-A12F-76898C9EF8AE}" type="pres">
      <dgm:prSet presAssocID="{67CBED16-728A-4076-AF65-3A14B0969AFC}" presName="childText" presStyleLbl="conFgAcc1" presStyleIdx="2" presStyleCnt="3">
        <dgm:presLayoutVars>
          <dgm:bulletEnabled val="1"/>
        </dgm:presLayoutVars>
      </dgm:prSet>
      <dgm:spPr/>
    </dgm:pt>
  </dgm:ptLst>
  <dgm:cxnLst>
    <dgm:cxn modelId="{71639616-E849-4382-AD5D-AF3AE9B3E06F}" type="presOf" srcId="{E656B144-24DA-420B-8434-5518A3C6C51B}" destId="{0F0BE9AF-4698-446E-A12F-76898C9EF8AE}" srcOrd="0" destOrd="0" presId="urn:microsoft.com/office/officeart/2005/8/layout/list1"/>
    <dgm:cxn modelId="{CC94C716-476D-4B0F-A34A-F046D11D0849}" srcId="{DE41F0CA-4953-44A7-9B01-20C1502B352C}" destId="{14DF9286-8AB1-407B-BC2B-1021D73A6456}" srcOrd="0" destOrd="0" parTransId="{8731AD2D-FCBD-4B16-95E3-57D9ADDD9113}" sibTransId="{4296441F-76F4-41BD-ADE6-A621DE94D32E}"/>
    <dgm:cxn modelId="{5152121F-2994-480D-A38B-C6A29C9ED25F}" type="presOf" srcId="{DE41F0CA-4953-44A7-9B01-20C1502B352C}" destId="{F0F1C4BD-36C9-4D89-A65B-6CD2D6F8F79A}" srcOrd="0" destOrd="0" presId="urn:microsoft.com/office/officeart/2005/8/layout/list1"/>
    <dgm:cxn modelId="{C2FD1F29-1B3E-4CFB-AA37-A4A78FB882C2}" srcId="{AD2FB3AB-C4DE-4A31-B006-49B8A67F1C1C}" destId="{DE41F0CA-4953-44A7-9B01-20C1502B352C}" srcOrd="1" destOrd="0" parTransId="{225F7489-4951-409C-89AF-772F89A132CE}" sibTransId="{8BB8ABFA-11F4-46E8-B4E1-1CDB15EF379E}"/>
    <dgm:cxn modelId="{67FD7529-27E7-41A6-8BF6-09E3470C3B7A}" type="presOf" srcId="{43B3F345-1C07-45FB-BE27-560D841FE205}" destId="{BA3D0C46-8D43-483D-ACBC-0CADB129D56F}" srcOrd="0" destOrd="2" presId="urn:microsoft.com/office/officeart/2005/8/layout/list1"/>
    <dgm:cxn modelId="{909B2366-2B54-466D-BA79-432A697D5893}" type="presOf" srcId="{4D62D18D-BA92-4A33-A28E-681014BFC1A0}" destId="{71E56B4C-7A69-43AF-9C6E-6B0C6D62B9C7}" srcOrd="0" destOrd="2" presId="urn:microsoft.com/office/officeart/2005/8/layout/list1"/>
    <dgm:cxn modelId="{9CA8D66E-6BF7-4CE3-AB84-9F48FBDBA02E}" type="presOf" srcId="{B0E54FBC-63A3-4FA0-904C-86E9F62B3C3D}" destId="{0F0BE9AF-4698-446E-A12F-76898C9EF8AE}" srcOrd="0" destOrd="2" presId="urn:microsoft.com/office/officeart/2005/8/layout/list1"/>
    <dgm:cxn modelId="{1FE51051-C3A1-4296-B7FF-BA707884897C}" type="presOf" srcId="{7FCFA5CD-413B-47E9-8659-701A8BE04770}" destId="{BA3D0C46-8D43-483D-ACBC-0CADB129D56F}" srcOrd="0" destOrd="0" presId="urn:microsoft.com/office/officeart/2005/8/layout/list1"/>
    <dgm:cxn modelId="{A9E18653-B575-4834-B281-8C37A4EE2BC8}" srcId="{67CBED16-728A-4076-AF65-3A14B0969AFC}" destId="{E656B144-24DA-420B-8434-5518A3C6C51B}" srcOrd="0" destOrd="0" parTransId="{5A127915-C9BE-4DB5-8690-223B56776384}" sibTransId="{149BA344-60B1-4ABF-BCBF-4C583B37772E}"/>
    <dgm:cxn modelId="{5F334074-F5B4-4609-8C36-CEBD9A0679F6}" srcId="{B6857A59-9310-41AF-8ADE-8258430521B1}" destId="{7FCFA5CD-413B-47E9-8659-701A8BE04770}" srcOrd="0" destOrd="0" parTransId="{B672E6E9-0178-4316-9E90-A0EB6C9AD9F4}" sibTransId="{D582D0D5-2FD5-4B1C-BF68-0AFA13BDB8B9}"/>
    <dgm:cxn modelId="{44267081-796F-4D16-A7DA-ACC9E96EE1BD}" type="presOf" srcId="{B6857A59-9310-41AF-8ADE-8258430521B1}" destId="{D8FFE7C8-DB8B-4EB6-ACA9-463759AB05E8}" srcOrd="1" destOrd="0" presId="urn:microsoft.com/office/officeart/2005/8/layout/list1"/>
    <dgm:cxn modelId="{653C4A84-FF67-4657-A4EA-460FA06EEF55}" type="presOf" srcId="{48749839-E57C-43F1-B89F-241716B687B2}" destId="{71E56B4C-7A69-43AF-9C6E-6B0C6D62B9C7}" srcOrd="0" destOrd="1" presId="urn:microsoft.com/office/officeart/2005/8/layout/list1"/>
    <dgm:cxn modelId="{831A9E87-BEDE-42E2-968F-9D69C71CCAA8}" srcId="{AD2FB3AB-C4DE-4A31-B006-49B8A67F1C1C}" destId="{67CBED16-728A-4076-AF65-3A14B0969AFC}" srcOrd="2" destOrd="0" parTransId="{D762C4C1-22D4-41B1-BAA7-1B50E42BF61B}" sibTransId="{8F97A193-3B9E-4C83-BD83-FCF6AA757D8E}"/>
    <dgm:cxn modelId="{7E00DB89-72C1-47FD-84C4-44FCF6099C3B}" srcId="{67CBED16-728A-4076-AF65-3A14B0969AFC}" destId="{B0E54FBC-63A3-4FA0-904C-86E9F62B3C3D}" srcOrd="2" destOrd="0" parTransId="{92114858-4E14-4B4E-8344-A61B628A78AB}" sibTransId="{16BA8634-AA32-468C-94B4-304830353650}"/>
    <dgm:cxn modelId="{68A72F8A-28BC-45D3-8308-66C5E4A104BA}" type="presOf" srcId="{8DE41672-9E87-4413-9B84-4577F3A34EA9}" destId="{0F0BE9AF-4698-446E-A12F-76898C9EF8AE}" srcOrd="0" destOrd="3" presId="urn:microsoft.com/office/officeart/2005/8/layout/list1"/>
    <dgm:cxn modelId="{97C83098-D2F9-4E6A-B643-CA2A1BDA0221}" type="presOf" srcId="{67CBED16-728A-4076-AF65-3A14B0969AFC}" destId="{CFC2C003-BA25-4828-B7AD-F11D5B721407}" srcOrd="1" destOrd="0" presId="urn:microsoft.com/office/officeart/2005/8/layout/list1"/>
    <dgm:cxn modelId="{C35E67A2-A7F1-4B1B-AD69-B6FD5F478957}" srcId="{B6857A59-9310-41AF-8ADE-8258430521B1}" destId="{F9FC1710-854F-453A-A38A-9F831AD2DA59}" srcOrd="1" destOrd="0" parTransId="{0CB5FFD4-15D6-45F5-8445-05D03B69011F}" sibTransId="{05FA598F-B36E-4F17-B86D-B6DEF82913C5}"/>
    <dgm:cxn modelId="{BD08B5A4-5501-428F-BA8A-906C28837562}" type="presOf" srcId="{AD2FB3AB-C4DE-4A31-B006-49B8A67F1C1C}" destId="{935A91BD-94DB-419E-8D61-E835DED76235}" srcOrd="0" destOrd="0" presId="urn:microsoft.com/office/officeart/2005/8/layout/list1"/>
    <dgm:cxn modelId="{134433AF-D291-4096-B0D6-5027516FD7F4}" srcId="{DE41F0CA-4953-44A7-9B01-20C1502B352C}" destId="{4D62D18D-BA92-4A33-A28E-681014BFC1A0}" srcOrd="2" destOrd="0" parTransId="{4215F7E8-76FA-460C-BEC2-8FB435D01985}" sibTransId="{D3CA460A-6D71-4BBD-8972-64392AC287F3}"/>
    <dgm:cxn modelId="{C49631B5-68BD-49CF-8810-D25D3C5FCE62}" srcId="{67CBED16-728A-4076-AF65-3A14B0969AFC}" destId="{6AD76027-2158-4E58-8208-55D5D4CF2496}" srcOrd="1" destOrd="0" parTransId="{75D58022-0903-4EE1-A77B-61D44370B499}" sibTransId="{D28F8B41-BBF6-49DB-9D89-F8FE505DB96A}"/>
    <dgm:cxn modelId="{76A779BC-261C-442E-8D20-DCA761FABF88}" type="presOf" srcId="{14DF9286-8AB1-407B-BC2B-1021D73A6456}" destId="{71E56B4C-7A69-43AF-9C6E-6B0C6D62B9C7}" srcOrd="0" destOrd="0" presId="urn:microsoft.com/office/officeart/2005/8/layout/list1"/>
    <dgm:cxn modelId="{C8E8F5C5-D4DC-4A6E-AE06-B19D6CE6CBE1}" type="presOf" srcId="{DE41F0CA-4953-44A7-9B01-20C1502B352C}" destId="{A64C5A14-C4BB-4BFA-AEF3-C39CE98871D1}" srcOrd="1" destOrd="0" presId="urn:microsoft.com/office/officeart/2005/8/layout/list1"/>
    <dgm:cxn modelId="{4FB67AD3-B1EF-4E81-8C56-87D93ADBE1B4}" type="presOf" srcId="{6AD76027-2158-4E58-8208-55D5D4CF2496}" destId="{0F0BE9AF-4698-446E-A12F-76898C9EF8AE}" srcOrd="0" destOrd="1" presId="urn:microsoft.com/office/officeart/2005/8/layout/list1"/>
    <dgm:cxn modelId="{7B19CCD5-83A0-48B6-84CD-6A4BFBEAE360}" srcId="{DE41F0CA-4953-44A7-9B01-20C1502B352C}" destId="{48749839-E57C-43F1-B89F-241716B687B2}" srcOrd="1" destOrd="0" parTransId="{DDE08D14-1F96-453B-A2AD-68EEE2C176C7}" sibTransId="{12A08655-DB1E-4D28-8F9D-E989A807BA9B}"/>
    <dgm:cxn modelId="{2A2C15D7-52E5-4E9A-98ED-FBEEEAC13076}" type="presOf" srcId="{B6857A59-9310-41AF-8ADE-8258430521B1}" destId="{3C1BCE81-98E4-4CBF-97D3-DC47E8567834}" srcOrd="0" destOrd="0" presId="urn:microsoft.com/office/officeart/2005/8/layout/list1"/>
    <dgm:cxn modelId="{302BDCE5-C6C2-46AB-BF79-02E8862F6A6E}" srcId="{AD2FB3AB-C4DE-4A31-B006-49B8A67F1C1C}" destId="{B6857A59-9310-41AF-8ADE-8258430521B1}" srcOrd="0" destOrd="0" parTransId="{82CC71E2-68D7-43B8-9B30-852A51A4E679}" sibTransId="{C5F1E991-9C1D-4258-8D3F-787D25CFB97C}"/>
    <dgm:cxn modelId="{2D2506E9-BA2B-4785-AD4A-BA7AE549ED9A}" type="presOf" srcId="{67CBED16-728A-4076-AF65-3A14B0969AFC}" destId="{6E247CB9-28E1-44AA-BDA6-F6721F02C6A6}" srcOrd="0" destOrd="0" presId="urn:microsoft.com/office/officeart/2005/8/layout/list1"/>
    <dgm:cxn modelId="{6D5F0EF1-5C66-477C-BAD5-2A3F9300DE09}" srcId="{B6857A59-9310-41AF-8ADE-8258430521B1}" destId="{43B3F345-1C07-45FB-BE27-560D841FE205}" srcOrd="2" destOrd="0" parTransId="{41B9B9A5-7930-4737-BA24-8FEFDF85012C}" sibTransId="{EA1B35C7-A2CD-4A21-AE62-D969B0FF7F92}"/>
    <dgm:cxn modelId="{6C4FC4F5-C41A-41DC-87AB-E86F2B7E749C}" type="presOf" srcId="{F9FC1710-854F-453A-A38A-9F831AD2DA59}" destId="{BA3D0C46-8D43-483D-ACBC-0CADB129D56F}" srcOrd="0" destOrd="1" presId="urn:microsoft.com/office/officeart/2005/8/layout/list1"/>
    <dgm:cxn modelId="{617737F8-DD05-4DEF-8A5A-FC26C76C207F}" srcId="{67CBED16-728A-4076-AF65-3A14B0969AFC}" destId="{8DE41672-9E87-4413-9B84-4577F3A34EA9}" srcOrd="3" destOrd="0" parTransId="{82D0AA45-871B-4BDC-B62D-6C8029F9DC64}" sibTransId="{ABEA8195-6656-49F1-801F-BD800298504E}"/>
    <dgm:cxn modelId="{5155779D-6386-4F7A-886F-D3EBDFF951AC}" type="presParOf" srcId="{935A91BD-94DB-419E-8D61-E835DED76235}" destId="{24A89284-498C-431E-8A48-58199FDD7F22}" srcOrd="0" destOrd="0" presId="urn:microsoft.com/office/officeart/2005/8/layout/list1"/>
    <dgm:cxn modelId="{332BF5A8-2180-4E34-B6A2-95E6DEF33222}" type="presParOf" srcId="{24A89284-498C-431E-8A48-58199FDD7F22}" destId="{3C1BCE81-98E4-4CBF-97D3-DC47E8567834}" srcOrd="0" destOrd="0" presId="urn:microsoft.com/office/officeart/2005/8/layout/list1"/>
    <dgm:cxn modelId="{04E6B314-5FB0-4A55-947B-F8B546F13150}" type="presParOf" srcId="{24A89284-498C-431E-8A48-58199FDD7F22}" destId="{D8FFE7C8-DB8B-4EB6-ACA9-463759AB05E8}" srcOrd="1" destOrd="0" presId="urn:microsoft.com/office/officeart/2005/8/layout/list1"/>
    <dgm:cxn modelId="{36D85FF5-7096-46EA-AA85-11CDE52017E7}" type="presParOf" srcId="{935A91BD-94DB-419E-8D61-E835DED76235}" destId="{6779C888-00F2-4B83-9A51-AC8D459BDEB5}" srcOrd="1" destOrd="0" presId="urn:microsoft.com/office/officeart/2005/8/layout/list1"/>
    <dgm:cxn modelId="{23B5638F-85AE-46F7-B320-D498A531CB10}" type="presParOf" srcId="{935A91BD-94DB-419E-8D61-E835DED76235}" destId="{BA3D0C46-8D43-483D-ACBC-0CADB129D56F}" srcOrd="2" destOrd="0" presId="urn:microsoft.com/office/officeart/2005/8/layout/list1"/>
    <dgm:cxn modelId="{706BCFCB-02C6-47B9-B565-82802AD90A3E}" type="presParOf" srcId="{935A91BD-94DB-419E-8D61-E835DED76235}" destId="{CA6E5E8E-2796-4826-97F9-8C2E0547F1BC}" srcOrd="3" destOrd="0" presId="urn:microsoft.com/office/officeart/2005/8/layout/list1"/>
    <dgm:cxn modelId="{27C8E1F5-3B29-4EA3-8944-906137388030}" type="presParOf" srcId="{935A91BD-94DB-419E-8D61-E835DED76235}" destId="{BB7690D4-32EC-46BD-8711-A90D807D4591}" srcOrd="4" destOrd="0" presId="urn:microsoft.com/office/officeart/2005/8/layout/list1"/>
    <dgm:cxn modelId="{0B0BB148-7CF5-4783-B3AA-D2CA9318C523}" type="presParOf" srcId="{BB7690D4-32EC-46BD-8711-A90D807D4591}" destId="{F0F1C4BD-36C9-4D89-A65B-6CD2D6F8F79A}" srcOrd="0" destOrd="0" presId="urn:microsoft.com/office/officeart/2005/8/layout/list1"/>
    <dgm:cxn modelId="{4B387271-4BA4-4C9F-B9F6-6388D2AAD96B}" type="presParOf" srcId="{BB7690D4-32EC-46BD-8711-A90D807D4591}" destId="{A64C5A14-C4BB-4BFA-AEF3-C39CE98871D1}" srcOrd="1" destOrd="0" presId="urn:microsoft.com/office/officeart/2005/8/layout/list1"/>
    <dgm:cxn modelId="{40FF083F-C052-48E5-A6D0-50315B1FCC24}" type="presParOf" srcId="{935A91BD-94DB-419E-8D61-E835DED76235}" destId="{85F5D2DE-42CA-4A54-B9B5-3FDBDFBEBCE0}" srcOrd="5" destOrd="0" presId="urn:microsoft.com/office/officeart/2005/8/layout/list1"/>
    <dgm:cxn modelId="{9A8C0CF0-C49F-4785-B230-673AB1DAB248}" type="presParOf" srcId="{935A91BD-94DB-419E-8D61-E835DED76235}" destId="{71E56B4C-7A69-43AF-9C6E-6B0C6D62B9C7}" srcOrd="6" destOrd="0" presId="urn:microsoft.com/office/officeart/2005/8/layout/list1"/>
    <dgm:cxn modelId="{F28F36CA-D543-4F18-A474-40E5844B72CB}" type="presParOf" srcId="{935A91BD-94DB-419E-8D61-E835DED76235}" destId="{09ADAD54-F4B2-4AB9-AC06-448296BA957A}" srcOrd="7" destOrd="0" presId="urn:microsoft.com/office/officeart/2005/8/layout/list1"/>
    <dgm:cxn modelId="{C7C254FA-2F97-4983-86C7-EA9A37D0E103}" type="presParOf" srcId="{935A91BD-94DB-419E-8D61-E835DED76235}" destId="{661EEB2B-6DFB-45FC-9F45-A8507E6D6FC2}" srcOrd="8" destOrd="0" presId="urn:microsoft.com/office/officeart/2005/8/layout/list1"/>
    <dgm:cxn modelId="{2FA82B92-E233-4D22-997C-EEF25A37A74F}" type="presParOf" srcId="{661EEB2B-6DFB-45FC-9F45-A8507E6D6FC2}" destId="{6E247CB9-28E1-44AA-BDA6-F6721F02C6A6}" srcOrd="0" destOrd="0" presId="urn:microsoft.com/office/officeart/2005/8/layout/list1"/>
    <dgm:cxn modelId="{70C00554-A2E5-4576-9DB1-E62F5689179B}" type="presParOf" srcId="{661EEB2B-6DFB-45FC-9F45-A8507E6D6FC2}" destId="{CFC2C003-BA25-4828-B7AD-F11D5B721407}" srcOrd="1" destOrd="0" presId="urn:microsoft.com/office/officeart/2005/8/layout/list1"/>
    <dgm:cxn modelId="{A4AF47FF-9F55-4516-81F1-62DAAFA9B688}" type="presParOf" srcId="{935A91BD-94DB-419E-8D61-E835DED76235}" destId="{943042F0-E608-41EA-8661-6031858B30DE}" srcOrd="9" destOrd="0" presId="urn:microsoft.com/office/officeart/2005/8/layout/list1"/>
    <dgm:cxn modelId="{13A43646-F964-4408-AB43-B99F8B2ACB30}" type="presParOf" srcId="{935A91BD-94DB-419E-8D61-E835DED76235}" destId="{0F0BE9AF-4698-446E-A12F-76898C9EF8A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9ACD7-3C94-4E32-970B-BBE4FAF72E39}" type="doc">
      <dgm:prSet loTypeId="urn:microsoft.com/office/officeart/2005/8/layout/vList3" loCatId="picture" qsTypeId="urn:microsoft.com/office/officeart/2005/8/quickstyle/simple1" qsCatId="simple" csTypeId="urn:microsoft.com/office/officeart/2005/8/colors/colorful3" csCatId="colorful" phldr="1"/>
      <dgm:spPr/>
    </dgm:pt>
    <dgm:pt modelId="{B6F6E87A-0677-4EED-8D30-2E6DC4B24059}">
      <dgm:prSet phldrT="[Text]"/>
      <dgm:spPr>
        <a:solidFill>
          <a:srgbClr val="D3D0C7"/>
        </a:solidFill>
      </dgm:spPr>
      <dgm:t>
        <a:bodyPr/>
        <a:lstStyle/>
        <a:p>
          <a:endParaRPr lang="en-US" dirty="0"/>
        </a:p>
      </dgm:t>
    </dgm:pt>
    <dgm:pt modelId="{32C9A368-9850-4ACB-B792-BD0558B296C9}" type="parTrans" cxnId="{A4BC9C4A-568D-4845-BC87-48DB48F7FE08}">
      <dgm:prSet/>
      <dgm:spPr/>
      <dgm:t>
        <a:bodyPr/>
        <a:lstStyle/>
        <a:p>
          <a:endParaRPr lang="en-US"/>
        </a:p>
      </dgm:t>
    </dgm:pt>
    <dgm:pt modelId="{34DD5C9B-D6B1-492C-978A-9B8536A6DCB3}" type="sibTrans" cxnId="{A4BC9C4A-568D-4845-BC87-48DB48F7FE08}">
      <dgm:prSet/>
      <dgm:spPr/>
      <dgm:t>
        <a:bodyPr/>
        <a:lstStyle/>
        <a:p>
          <a:endParaRPr lang="en-US"/>
        </a:p>
      </dgm:t>
    </dgm:pt>
    <dgm:pt modelId="{30ACC1D6-E285-4C2F-8C0E-28F4A3D5E6A6}">
      <dgm:prSet phldrT="[Text]"/>
      <dgm:spPr/>
      <dgm:t>
        <a:bodyPr/>
        <a:lstStyle/>
        <a:p>
          <a:endParaRPr lang="en-US"/>
        </a:p>
      </dgm:t>
    </dgm:pt>
    <dgm:pt modelId="{9127120C-5792-441D-AA44-CF450180062C}" type="parTrans" cxnId="{45221A1D-E153-406D-A862-F68B047177FC}">
      <dgm:prSet/>
      <dgm:spPr/>
      <dgm:t>
        <a:bodyPr/>
        <a:lstStyle/>
        <a:p>
          <a:endParaRPr lang="en-US"/>
        </a:p>
      </dgm:t>
    </dgm:pt>
    <dgm:pt modelId="{74AA905E-68BF-4551-B2F1-EB34B97FE85A}" type="sibTrans" cxnId="{45221A1D-E153-406D-A862-F68B047177FC}">
      <dgm:prSet/>
      <dgm:spPr/>
      <dgm:t>
        <a:bodyPr/>
        <a:lstStyle/>
        <a:p>
          <a:endParaRPr lang="en-US"/>
        </a:p>
      </dgm:t>
    </dgm:pt>
    <dgm:pt modelId="{594ACE1E-BD91-4D92-BCB4-124EF65EFAE0}">
      <dgm:prSet phldrT="[Text]"/>
      <dgm:spPr/>
      <dgm:t>
        <a:bodyPr/>
        <a:lstStyle/>
        <a:p>
          <a:endParaRPr lang="en-US" dirty="0"/>
        </a:p>
      </dgm:t>
    </dgm:pt>
    <dgm:pt modelId="{1E0F36B8-E312-4EAB-8963-50F5BB3D450B}" type="parTrans" cxnId="{32D1844F-B6F8-4060-9BAC-39E33CA0058A}">
      <dgm:prSet/>
      <dgm:spPr/>
      <dgm:t>
        <a:bodyPr/>
        <a:lstStyle/>
        <a:p>
          <a:endParaRPr lang="en-US"/>
        </a:p>
      </dgm:t>
    </dgm:pt>
    <dgm:pt modelId="{2C6AAC5C-FFBA-4927-A402-0E2CB9981BCA}" type="sibTrans" cxnId="{32D1844F-B6F8-4060-9BAC-39E33CA0058A}">
      <dgm:prSet/>
      <dgm:spPr/>
      <dgm:t>
        <a:bodyPr/>
        <a:lstStyle/>
        <a:p>
          <a:endParaRPr lang="en-US"/>
        </a:p>
      </dgm:t>
    </dgm:pt>
    <dgm:pt modelId="{9333EC6F-C296-4E4C-B313-9DD76A6C0FFD}">
      <dgm:prSet phldrT="[Text]" phldr="1"/>
      <dgm:spPr/>
      <dgm:t>
        <a:bodyPr/>
        <a:lstStyle/>
        <a:p>
          <a:endParaRPr lang="en-US" dirty="0"/>
        </a:p>
      </dgm:t>
    </dgm:pt>
    <dgm:pt modelId="{67331621-3645-434F-8113-1D5A073F2651}" type="sibTrans" cxnId="{8DFB2170-F847-401E-9603-D9DB109E5D91}">
      <dgm:prSet/>
      <dgm:spPr/>
      <dgm:t>
        <a:bodyPr/>
        <a:lstStyle/>
        <a:p>
          <a:endParaRPr lang="en-US"/>
        </a:p>
      </dgm:t>
    </dgm:pt>
    <dgm:pt modelId="{25E30A4F-19D0-4780-8D4E-B4930E130F26}" type="parTrans" cxnId="{8DFB2170-F847-401E-9603-D9DB109E5D91}">
      <dgm:prSet/>
      <dgm:spPr/>
      <dgm:t>
        <a:bodyPr/>
        <a:lstStyle/>
        <a:p>
          <a:endParaRPr lang="en-US"/>
        </a:p>
      </dgm:t>
    </dgm:pt>
    <dgm:pt modelId="{8B9EC55A-5D19-44AC-81CE-E880A59279C9}">
      <dgm:prSet phldrT="[Text]"/>
      <dgm:spPr/>
      <dgm:t>
        <a:bodyPr/>
        <a:lstStyle/>
        <a:p>
          <a:endParaRPr lang="en-US"/>
        </a:p>
      </dgm:t>
    </dgm:pt>
    <dgm:pt modelId="{FD282609-7E05-4CA2-8EB7-FB82FA7B383B}" type="sibTrans" cxnId="{131DE3F9-D2DC-4C24-9794-4BA1CAF7B00E}">
      <dgm:prSet/>
      <dgm:spPr/>
      <dgm:t>
        <a:bodyPr/>
        <a:lstStyle/>
        <a:p>
          <a:endParaRPr lang="en-US"/>
        </a:p>
      </dgm:t>
    </dgm:pt>
    <dgm:pt modelId="{70ED14CF-8D7C-410F-893E-5A2AD02879F3}" type="parTrans" cxnId="{131DE3F9-D2DC-4C24-9794-4BA1CAF7B00E}">
      <dgm:prSet/>
      <dgm:spPr/>
      <dgm:t>
        <a:bodyPr/>
        <a:lstStyle/>
        <a:p>
          <a:endParaRPr lang="en-US"/>
        </a:p>
      </dgm:t>
    </dgm:pt>
    <dgm:pt modelId="{762420B2-856F-458B-B0E3-34FEA82D7BD3}" type="pres">
      <dgm:prSet presAssocID="{81B9ACD7-3C94-4E32-970B-BBE4FAF72E39}" presName="linearFlow" presStyleCnt="0">
        <dgm:presLayoutVars>
          <dgm:dir/>
          <dgm:resizeHandles val="exact"/>
        </dgm:presLayoutVars>
      </dgm:prSet>
      <dgm:spPr/>
    </dgm:pt>
    <dgm:pt modelId="{563E4865-4809-49F5-A8CD-9885BBB6C558}" type="pres">
      <dgm:prSet presAssocID="{594ACE1E-BD91-4D92-BCB4-124EF65EFAE0}" presName="composite" presStyleCnt="0"/>
      <dgm:spPr/>
    </dgm:pt>
    <dgm:pt modelId="{0FC57D3C-0767-48E8-9730-049E3F226792}" type="pres">
      <dgm:prSet presAssocID="{594ACE1E-BD91-4D92-BCB4-124EF65EFAE0}" presName="imgShp" presStyleLbl="fgImgPlace1" presStyleIdx="0" presStyleCnt="5"/>
      <dgm:spPr>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Effect>
                      <a14:saturation sat="33000"/>
                    </a14:imgEffect>
                  </a14:imgLayer>
                </a14:imgProps>
              </a:ext>
            </a:extLst>
          </a:blip>
          <a:stretch>
            <a:fillRect/>
          </a:stretch>
        </a:blipFill>
      </dgm:spPr>
    </dgm:pt>
    <dgm:pt modelId="{14DC93EE-38C6-40CE-BEE7-EE65F3C4B7A5}" type="pres">
      <dgm:prSet presAssocID="{594ACE1E-BD91-4D92-BCB4-124EF65EFAE0}" presName="txShp" presStyleLbl="node1" presStyleIdx="0" presStyleCnt="5">
        <dgm:presLayoutVars>
          <dgm:bulletEnabled val="1"/>
        </dgm:presLayoutVars>
      </dgm:prSet>
      <dgm:spPr/>
    </dgm:pt>
    <dgm:pt modelId="{DBF06FBF-E84A-4B5A-8546-1A215BC27EC2}" type="pres">
      <dgm:prSet presAssocID="{2C6AAC5C-FFBA-4927-A402-0E2CB9981BCA}" presName="spacing" presStyleCnt="0"/>
      <dgm:spPr/>
    </dgm:pt>
    <dgm:pt modelId="{E870FC7A-58D0-4606-9FC8-04C4A9B9019E}" type="pres">
      <dgm:prSet presAssocID="{B6F6E87A-0677-4EED-8D30-2E6DC4B24059}" presName="composite" presStyleCnt="0"/>
      <dgm:spPr/>
    </dgm:pt>
    <dgm:pt modelId="{A29AE8C0-6B81-4BAC-B6B5-C60B15FEA601}" type="pres">
      <dgm:prSet presAssocID="{B6F6E87A-0677-4EED-8D30-2E6DC4B24059}" presName="imgShp" presStyleLbl="fgImgPlace1" presStyleIdx="1" presStyleCnt="5"/>
      <dgm:spPr>
        <a:blipFill rotWithShape="1">
          <a:blip xmlns:r="http://schemas.openxmlformats.org/officeDocument/2006/relationships" r:embed="rId3"/>
          <a:stretch>
            <a:fillRect/>
          </a:stretch>
        </a:blipFill>
      </dgm:spPr>
    </dgm:pt>
    <dgm:pt modelId="{7667EFCA-DCB9-4F2F-BA91-F96734D1186A}" type="pres">
      <dgm:prSet presAssocID="{B6F6E87A-0677-4EED-8D30-2E6DC4B24059}" presName="txShp" presStyleLbl="node1" presStyleIdx="1" presStyleCnt="5">
        <dgm:presLayoutVars>
          <dgm:bulletEnabled val="1"/>
        </dgm:presLayoutVars>
      </dgm:prSet>
      <dgm:spPr/>
    </dgm:pt>
    <dgm:pt modelId="{FE1BE22C-75B2-4378-8740-380C88DA2E9C}" type="pres">
      <dgm:prSet presAssocID="{34DD5C9B-D6B1-492C-978A-9B8536A6DCB3}" presName="spacing" presStyleCnt="0"/>
      <dgm:spPr/>
    </dgm:pt>
    <dgm:pt modelId="{CB30F87A-3A45-4D34-A8BE-460FBA73A003}" type="pres">
      <dgm:prSet presAssocID="{9333EC6F-C296-4E4C-B313-9DD76A6C0FFD}" presName="composite" presStyleCnt="0"/>
      <dgm:spPr/>
    </dgm:pt>
    <dgm:pt modelId="{0A012098-8A42-4485-8F14-35C6BAE4A665}" type="pres">
      <dgm:prSet presAssocID="{9333EC6F-C296-4E4C-B313-9DD76A6C0FFD}" presName="imgShp" presStyleLbl="fgImgPlace1" presStyleIdx="2" presStyleCnt="5"/>
      <dgm:spPr>
        <a:blipFill rotWithShape="1">
          <a:blip xmlns:r="http://schemas.openxmlformats.org/officeDocument/2006/relationships" r:embed="rId4">
            <a:duotone>
              <a:prstClr val="black"/>
              <a:schemeClr val="accent2">
                <a:tint val="45000"/>
                <a:satMod val="400000"/>
              </a:schemeClr>
            </a:duotone>
          </a:blip>
          <a:stretch>
            <a:fillRect/>
          </a:stretch>
        </a:blipFill>
      </dgm:spPr>
    </dgm:pt>
    <dgm:pt modelId="{F9637884-7DAD-4397-90B9-2B73D7B3DB93}" type="pres">
      <dgm:prSet presAssocID="{9333EC6F-C296-4E4C-B313-9DD76A6C0FFD}" presName="txShp" presStyleLbl="node1" presStyleIdx="2" presStyleCnt="5">
        <dgm:presLayoutVars>
          <dgm:bulletEnabled val="1"/>
        </dgm:presLayoutVars>
      </dgm:prSet>
      <dgm:spPr/>
    </dgm:pt>
    <dgm:pt modelId="{DD45B19E-D000-4302-8EE8-E290C948E38C}" type="pres">
      <dgm:prSet presAssocID="{67331621-3645-434F-8113-1D5A073F2651}" presName="spacing" presStyleCnt="0"/>
      <dgm:spPr/>
    </dgm:pt>
    <dgm:pt modelId="{7D38D76B-275F-4605-98DC-1A9FD49EF7B2}" type="pres">
      <dgm:prSet presAssocID="{30ACC1D6-E285-4C2F-8C0E-28F4A3D5E6A6}" presName="composite" presStyleCnt="0"/>
      <dgm:spPr/>
    </dgm:pt>
    <dgm:pt modelId="{62FAF8A0-0AB0-492B-A45C-EC13CB4F2D7F}" type="pres">
      <dgm:prSet presAssocID="{30ACC1D6-E285-4C2F-8C0E-28F4A3D5E6A6}" presName="imgShp" presStyleLbl="fgImgPlace1" presStyleIdx="3" presStyleCnt="5"/>
      <dgm:spPr>
        <a:blipFill rotWithShape="1">
          <a:blip xmlns:r="http://schemas.openxmlformats.org/officeDocument/2006/relationships" r:embed="rId5"/>
          <a:stretch>
            <a:fillRect/>
          </a:stretch>
        </a:blipFill>
      </dgm:spPr>
    </dgm:pt>
    <dgm:pt modelId="{34598DDE-A905-47C7-ADC9-AFD8C7E87ED1}" type="pres">
      <dgm:prSet presAssocID="{30ACC1D6-E285-4C2F-8C0E-28F4A3D5E6A6}" presName="txShp" presStyleLbl="node1" presStyleIdx="3" presStyleCnt="5">
        <dgm:presLayoutVars>
          <dgm:bulletEnabled val="1"/>
        </dgm:presLayoutVars>
      </dgm:prSet>
      <dgm:spPr/>
    </dgm:pt>
    <dgm:pt modelId="{5DFB4F75-5275-431D-AC5D-6AA36BF02E90}" type="pres">
      <dgm:prSet presAssocID="{74AA905E-68BF-4551-B2F1-EB34B97FE85A}" presName="spacing" presStyleCnt="0"/>
      <dgm:spPr/>
    </dgm:pt>
    <dgm:pt modelId="{07136555-E6E7-4967-B7F2-8A6B2E6C6624}" type="pres">
      <dgm:prSet presAssocID="{8B9EC55A-5D19-44AC-81CE-E880A59279C9}" presName="composite" presStyleCnt="0"/>
      <dgm:spPr/>
    </dgm:pt>
    <dgm:pt modelId="{989CDC73-20D6-4C62-BA2C-6ECA8157938A}" type="pres">
      <dgm:prSet presAssocID="{8B9EC55A-5D19-44AC-81CE-E880A59279C9}" presName="imgShp" presStyleLbl="fgImgPlace1" presStyleIdx="4" presStyleCnt="5"/>
      <dgm:spPr>
        <a:blipFill rotWithShape="1">
          <a:blip xmlns:r="http://schemas.openxmlformats.org/officeDocument/2006/relationships" r:embed="rId6">
            <a:duotone>
              <a:schemeClr val="accent2">
                <a:shade val="45000"/>
                <a:satMod val="135000"/>
              </a:schemeClr>
              <a:prstClr val="white"/>
            </a:duotone>
          </a:blip>
          <a:stretch>
            <a:fillRect/>
          </a:stretch>
        </a:blipFill>
      </dgm:spPr>
    </dgm:pt>
    <dgm:pt modelId="{7FA35334-AF61-43ED-962A-BB50F8FE9BB7}" type="pres">
      <dgm:prSet presAssocID="{8B9EC55A-5D19-44AC-81CE-E880A59279C9}" presName="txShp" presStyleLbl="node1" presStyleIdx="4" presStyleCnt="5">
        <dgm:presLayoutVars>
          <dgm:bulletEnabled val="1"/>
        </dgm:presLayoutVars>
      </dgm:prSet>
      <dgm:spPr/>
    </dgm:pt>
  </dgm:ptLst>
  <dgm:cxnLst>
    <dgm:cxn modelId="{601B220C-BE0B-4BC8-9B6A-48E0518C2617}" type="presOf" srcId="{81B9ACD7-3C94-4E32-970B-BBE4FAF72E39}" destId="{762420B2-856F-458B-B0E3-34FEA82D7BD3}" srcOrd="0" destOrd="0" presId="urn:microsoft.com/office/officeart/2005/8/layout/vList3"/>
    <dgm:cxn modelId="{45221A1D-E153-406D-A862-F68B047177FC}" srcId="{81B9ACD7-3C94-4E32-970B-BBE4FAF72E39}" destId="{30ACC1D6-E285-4C2F-8C0E-28F4A3D5E6A6}" srcOrd="3" destOrd="0" parTransId="{9127120C-5792-441D-AA44-CF450180062C}" sibTransId="{74AA905E-68BF-4551-B2F1-EB34B97FE85A}"/>
    <dgm:cxn modelId="{A4F9642F-E845-4DC7-B9CB-BC0D3B630D02}" type="presOf" srcId="{30ACC1D6-E285-4C2F-8C0E-28F4A3D5E6A6}" destId="{34598DDE-A905-47C7-ADC9-AFD8C7E87ED1}" srcOrd="0" destOrd="0" presId="urn:microsoft.com/office/officeart/2005/8/layout/vList3"/>
    <dgm:cxn modelId="{5D3C4E2F-44C1-47A4-8128-315819314468}" type="presOf" srcId="{8B9EC55A-5D19-44AC-81CE-E880A59279C9}" destId="{7FA35334-AF61-43ED-962A-BB50F8FE9BB7}" srcOrd="0" destOrd="0" presId="urn:microsoft.com/office/officeart/2005/8/layout/vList3"/>
    <dgm:cxn modelId="{FD48B83C-FC40-464A-8450-DBE6B4DE2E0E}" type="presOf" srcId="{594ACE1E-BD91-4D92-BCB4-124EF65EFAE0}" destId="{14DC93EE-38C6-40CE-BEE7-EE65F3C4B7A5}" srcOrd="0" destOrd="0" presId="urn:microsoft.com/office/officeart/2005/8/layout/vList3"/>
    <dgm:cxn modelId="{A4BC9C4A-568D-4845-BC87-48DB48F7FE08}" srcId="{81B9ACD7-3C94-4E32-970B-BBE4FAF72E39}" destId="{B6F6E87A-0677-4EED-8D30-2E6DC4B24059}" srcOrd="1" destOrd="0" parTransId="{32C9A368-9850-4ACB-B792-BD0558B296C9}" sibTransId="{34DD5C9B-D6B1-492C-978A-9B8536A6DCB3}"/>
    <dgm:cxn modelId="{32D1844F-B6F8-4060-9BAC-39E33CA0058A}" srcId="{81B9ACD7-3C94-4E32-970B-BBE4FAF72E39}" destId="{594ACE1E-BD91-4D92-BCB4-124EF65EFAE0}" srcOrd="0" destOrd="0" parTransId="{1E0F36B8-E312-4EAB-8963-50F5BB3D450B}" sibTransId="{2C6AAC5C-FFBA-4927-A402-0E2CB9981BCA}"/>
    <dgm:cxn modelId="{8DFB2170-F847-401E-9603-D9DB109E5D91}" srcId="{81B9ACD7-3C94-4E32-970B-BBE4FAF72E39}" destId="{9333EC6F-C296-4E4C-B313-9DD76A6C0FFD}" srcOrd="2" destOrd="0" parTransId="{25E30A4F-19D0-4780-8D4E-B4930E130F26}" sibTransId="{67331621-3645-434F-8113-1D5A073F2651}"/>
    <dgm:cxn modelId="{29B55AEA-0E38-449D-BA3A-F42862EB3732}" type="presOf" srcId="{B6F6E87A-0677-4EED-8D30-2E6DC4B24059}" destId="{7667EFCA-DCB9-4F2F-BA91-F96734D1186A}" srcOrd="0" destOrd="0" presId="urn:microsoft.com/office/officeart/2005/8/layout/vList3"/>
    <dgm:cxn modelId="{5DDA62EB-936D-4293-8962-B985C8951C90}" type="presOf" srcId="{9333EC6F-C296-4E4C-B313-9DD76A6C0FFD}" destId="{F9637884-7DAD-4397-90B9-2B73D7B3DB93}" srcOrd="0" destOrd="0" presId="urn:microsoft.com/office/officeart/2005/8/layout/vList3"/>
    <dgm:cxn modelId="{131DE3F9-D2DC-4C24-9794-4BA1CAF7B00E}" srcId="{81B9ACD7-3C94-4E32-970B-BBE4FAF72E39}" destId="{8B9EC55A-5D19-44AC-81CE-E880A59279C9}" srcOrd="4" destOrd="0" parTransId="{70ED14CF-8D7C-410F-893E-5A2AD02879F3}" sibTransId="{FD282609-7E05-4CA2-8EB7-FB82FA7B383B}"/>
    <dgm:cxn modelId="{B611C09C-AC0B-42C1-9FAF-DB776F40801E}" type="presParOf" srcId="{762420B2-856F-458B-B0E3-34FEA82D7BD3}" destId="{563E4865-4809-49F5-A8CD-9885BBB6C558}" srcOrd="0" destOrd="0" presId="urn:microsoft.com/office/officeart/2005/8/layout/vList3"/>
    <dgm:cxn modelId="{A7E0AEC4-BE4C-44C6-8F9B-77C8AE9333C6}" type="presParOf" srcId="{563E4865-4809-49F5-A8CD-9885BBB6C558}" destId="{0FC57D3C-0767-48E8-9730-049E3F226792}" srcOrd="0" destOrd="0" presId="urn:microsoft.com/office/officeart/2005/8/layout/vList3"/>
    <dgm:cxn modelId="{65CB74AE-C443-4CF7-915F-36C88D8252E8}" type="presParOf" srcId="{563E4865-4809-49F5-A8CD-9885BBB6C558}" destId="{14DC93EE-38C6-40CE-BEE7-EE65F3C4B7A5}" srcOrd="1" destOrd="0" presId="urn:microsoft.com/office/officeart/2005/8/layout/vList3"/>
    <dgm:cxn modelId="{6327A1E7-FEB8-48A0-BB6E-EBCF0022DAEB}" type="presParOf" srcId="{762420B2-856F-458B-B0E3-34FEA82D7BD3}" destId="{DBF06FBF-E84A-4B5A-8546-1A215BC27EC2}" srcOrd="1" destOrd="0" presId="urn:microsoft.com/office/officeart/2005/8/layout/vList3"/>
    <dgm:cxn modelId="{8E3AD281-E44E-4FB7-B82C-D8DA156CAA96}" type="presParOf" srcId="{762420B2-856F-458B-B0E3-34FEA82D7BD3}" destId="{E870FC7A-58D0-4606-9FC8-04C4A9B9019E}" srcOrd="2" destOrd="0" presId="urn:microsoft.com/office/officeart/2005/8/layout/vList3"/>
    <dgm:cxn modelId="{54D8DB35-DDEE-447F-8706-E62E3C6FF669}" type="presParOf" srcId="{E870FC7A-58D0-4606-9FC8-04C4A9B9019E}" destId="{A29AE8C0-6B81-4BAC-B6B5-C60B15FEA601}" srcOrd="0" destOrd="0" presId="urn:microsoft.com/office/officeart/2005/8/layout/vList3"/>
    <dgm:cxn modelId="{7D3E5EE2-E189-43E2-8B53-9FEB104B44B0}" type="presParOf" srcId="{E870FC7A-58D0-4606-9FC8-04C4A9B9019E}" destId="{7667EFCA-DCB9-4F2F-BA91-F96734D1186A}" srcOrd="1" destOrd="0" presId="urn:microsoft.com/office/officeart/2005/8/layout/vList3"/>
    <dgm:cxn modelId="{0D322735-7264-4CD7-9042-41D34C10947D}" type="presParOf" srcId="{762420B2-856F-458B-B0E3-34FEA82D7BD3}" destId="{FE1BE22C-75B2-4378-8740-380C88DA2E9C}" srcOrd="3" destOrd="0" presId="urn:microsoft.com/office/officeart/2005/8/layout/vList3"/>
    <dgm:cxn modelId="{2A464AC5-9A33-4139-B651-AAD56CF4E778}" type="presParOf" srcId="{762420B2-856F-458B-B0E3-34FEA82D7BD3}" destId="{CB30F87A-3A45-4D34-A8BE-460FBA73A003}" srcOrd="4" destOrd="0" presId="urn:microsoft.com/office/officeart/2005/8/layout/vList3"/>
    <dgm:cxn modelId="{20A6D8EC-8E94-4B5F-9748-FB8ED4B3E5EA}" type="presParOf" srcId="{CB30F87A-3A45-4D34-A8BE-460FBA73A003}" destId="{0A012098-8A42-4485-8F14-35C6BAE4A665}" srcOrd="0" destOrd="0" presId="urn:microsoft.com/office/officeart/2005/8/layout/vList3"/>
    <dgm:cxn modelId="{18BB80CF-E6FE-49FD-B7BC-F10E057295BE}" type="presParOf" srcId="{CB30F87A-3A45-4D34-A8BE-460FBA73A003}" destId="{F9637884-7DAD-4397-90B9-2B73D7B3DB93}" srcOrd="1" destOrd="0" presId="urn:microsoft.com/office/officeart/2005/8/layout/vList3"/>
    <dgm:cxn modelId="{26B74416-BCE3-4595-9B29-04DB350C307E}" type="presParOf" srcId="{762420B2-856F-458B-B0E3-34FEA82D7BD3}" destId="{DD45B19E-D000-4302-8EE8-E290C948E38C}" srcOrd="5" destOrd="0" presId="urn:microsoft.com/office/officeart/2005/8/layout/vList3"/>
    <dgm:cxn modelId="{A55C5497-A635-4800-A21F-EA761F0F480F}" type="presParOf" srcId="{762420B2-856F-458B-B0E3-34FEA82D7BD3}" destId="{7D38D76B-275F-4605-98DC-1A9FD49EF7B2}" srcOrd="6" destOrd="0" presId="urn:microsoft.com/office/officeart/2005/8/layout/vList3"/>
    <dgm:cxn modelId="{1AE9AB52-36C6-44DE-B05E-C2941B8ED6C1}" type="presParOf" srcId="{7D38D76B-275F-4605-98DC-1A9FD49EF7B2}" destId="{62FAF8A0-0AB0-492B-A45C-EC13CB4F2D7F}" srcOrd="0" destOrd="0" presId="urn:microsoft.com/office/officeart/2005/8/layout/vList3"/>
    <dgm:cxn modelId="{E7D50594-CA6C-4A06-AF79-ED5117DD0BAD}" type="presParOf" srcId="{7D38D76B-275F-4605-98DC-1A9FD49EF7B2}" destId="{34598DDE-A905-47C7-ADC9-AFD8C7E87ED1}" srcOrd="1" destOrd="0" presId="urn:microsoft.com/office/officeart/2005/8/layout/vList3"/>
    <dgm:cxn modelId="{369ADF37-EFFE-483F-9853-F4916C77F570}" type="presParOf" srcId="{762420B2-856F-458B-B0E3-34FEA82D7BD3}" destId="{5DFB4F75-5275-431D-AC5D-6AA36BF02E90}" srcOrd="7" destOrd="0" presId="urn:microsoft.com/office/officeart/2005/8/layout/vList3"/>
    <dgm:cxn modelId="{1F98FB11-1D61-4D87-B559-0D4ACD645975}" type="presParOf" srcId="{762420B2-856F-458B-B0E3-34FEA82D7BD3}" destId="{07136555-E6E7-4967-B7F2-8A6B2E6C6624}" srcOrd="8" destOrd="0" presId="urn:microsoft.com/office/officeart/2005/8/layout/vList3"/>
    <dgm:cxn modelId="{03A86A45-2E6E-4659-B6C3-102031AE49B9}" type="presParOf" srcId="{07136555-E6E7-4967-B7F2-8A6B2E6C6624}" destId="{989CDC73-20D6-4C62-BA2C-6ECA8157938A}" srcOrd="0" destOrd="0" presId="urn:microsoft.com/office/officeart/2005/8/layout/vList3"/>
    <dgm:cxn modelId="{F358F791-25CC-440D-AB05-9E640D6E155F}" type="presParOf" srcId="{07136555-E6E7-4967-B7F2-8A6B2E6C6624}" destId="{7FA35334-AF61-43ED-962A-BB50F8FE9BB7}"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CC4A7B-FC96-4B27-91DC-9F1135571E0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975BBA6C-4FDF-4A9C-8884-4DC82AA0714B}">
      <dgm:prSet phldrT="[Text]" custT="1"/>
      <dgm:spPr>
        <a:solidFill>
          <a:srgbClr val="6C286B"/>
        </a:solidFill>
      </dgm:spPr>
      <dgm:t>
        <a:bodyPr/>
        <a:lstStyle/>
        <a:p>
          <a:r>
            <a:rPr lang="en-US" sz="2000" b="1"/>
            <a:t>Origen de la Intrusión</a:t>
          </a:r>
          <a:endParaRPr lang="en-US" sz="2000" b="1" dirty="0"/>
        </a:p>
      </dgm:t>
    </dgm:pt>
    <dgm:pt modelId="{75AAC106-87EC-488B-AFB2-4C65824DA444}" type="parTrans" cxnId="{05BE0B9D-1216-49C2-B2FE-B100308E9CA4}">
      <dgm:prSet/>
      <dgm:spPr/>
      <dgm:t>
        <a:bodyPr/>
        <a:lstStyle/>
        <a:p>
          <a:endParaRPr lang="en-US" sz="1600"/>
        </a:p>
      </dgm:t>
    </dgm:pt>
    <dgm:pt modelId="{D989D903-A368-406C-AB4C-A1751A4CC947}" type="sibTrans" cxnId="{05BE0B9D-1216-49C2-B2FE-B100308E9CA4}">
      <dgm:prSet/>
      <dgm:spPr/>
      <dgm:t>
        <a:bodyPr/>
        <a:lstStyle/>
        <a:p>
          <a:endParaRPr lang="en-US" sz="1600"/>
        </a:p>
      </dgm:t>
    </dgm:pt>
    <dgm:pt modelId="{4AE88EAD-63A6-4F29-B769-6606A3B53F83}">
      <dgm:prSet phldrT="[Text]" custT="1"/>
      <dgm:spPr>
        <a:solidFill>
          <a:srgbClr val="F39100"/>
        </a:solidFill>
      </dgm:spPr>
      <dgm:t>
        <a:bodyPr/>
        <a:lstStyle/>
        <a:p>
          <a:r>
            <a:rPr lang="en-US" sz="2000" b="1"/>
            <a:t>Tipo de Intrusión</a:t>
          </a:r>
          <a:endParaRPr lang="en-US" sz="2000" b="1" dirty="0"/>
        </a:p>
      </dgm:t>
    </dgm:pt>
    <dgm:pt modelId="{B4067811-C46E-4AD8-A515-1839EE0E1AD3}" type="parTrans" cxnId="{86C01965-7667-4BDC-988D-62C202AC81E4}">
      <dgm:prSet/>
      <dgm:spPr/>
      <dgm:t>
        <a:bodyPr/>
        <a:lstStyle/>
        <a:p>
          <a:endParaRPr lang="en-US" sz="1600"/>
        </a:p>
      </dgm:t>
    </dgm:pt>
    <dgm:pt modelId="{A6FCE38C-8830-4AEA-A2A9-AD586CD2788D}" type="sibTrans" cxnId="{86C01965-7667-4BDC-988D-62C202AC81E4}">
      <dgm:prSet/>
      <dgm:spPr/>
      <dgm:t>
        <a:bodyPr/>
        <a:lstStyle/>
        <a:p>
          <a:endParaRPr lang="en-US" sz="1600"/>
        </a:p>
      </dgm:t>
    </dgm:pt>
    <dgm:pt modelId="{32B58329-5CC3-4489-A86B-271239F15EF2}" type="pres">
      <dgm:prSet presAssocID="{CECC4A7B-FC96-4B27-91DC-9F1135571E0D}" presName="diagram" presStyleCnt="0">
        <dgm:presLayoutVars>
          <dgm:dir/>
          <dgm:resizeHandles val="exact"/>
        </dgm:presLayoutVars>
      </dgm:prSet>
      <dgm:spPr/>
    </dgm:pt>
    <dgm:pt modelId="{AA66620C-208E-4A60-AEBA-F0033D2FCF8E}" type="pres">
      <dgm:prSet presAssocID="{975BBA6C-4FDF-4A9C-8884-4DC82AA0714B}" presName="arrow" presStyleLbl="node1" presStyleIdx="0" presStyleCnt="2" custScaleY="73282" custRadScaleRad="113207">
        <dgm:presLayoutVars>
          <dgm:bulletEnabled val="1"/>
        </dgm:presLayoutVars>
      </dgm:prSet>
      <dgm:spPr/>
    </dgm:pt>
    <dgm:pt modelId="{29A71E04-2AEE-478E-9F3D-9C79006E45E0}" type="pres">
      <dgm:prSet presAssocID="{4AE88EAD-63A6-4F29-B769-6606A3B53F83}" presName="arrow" presStyleLbl="node1" presStyleIdx="1" presStyleCnt="2" custScaleY="73282" custRadScaleRad="131482">
        <dgm:presLayoutVars>
          <dgm:bulletEnabled val="1"/>
        </dgm:presLayoutVars>
      </dgm:prSet>
      <dgm:spPr/>
    </dgm:pt>
  </dgm:ptLst>
  <dgm:cxnLst>
    <dgm:cxn modelId="{86C01965-7667-4BDC-988D-62C202AC81E4}" srcId="{CECC4A7B-FC96-4B27-91DC-9F1135571E0D}" destId="{4AE88EAD-63A6-4F29-B769-6606A3B53F83}" srcOrd="1" destOrd="0" parTransId="{B4067811-C46E-4AD8-A515-1839EE0E1AD3}" sibTransId="{A6FCE38C-8830-4AEA-A2A9-AD586CD2788D}"/>
    <dgm:cxn modelId="{CF16236F-0355-4F56-B609-8D08ACF88A4D}" type="presOf" srcId="{4AE88EAD-63A6-4F29-B769-6606A3B53F83}" destId="{29A71E04-2AEE-478E-9F3D-9C79006E45E0}" srcOrd="0" destOrd="0" presId="urn:microsoft.com/office/officeart/2005/8/layout/arrow5"/>
    <dgm:cxn modelId="{05BE0B9D-1216-49C2-B2FE-B100308E9CA4}" srcId="{CECC4A7B-FC96-4B27-91DC-9F1135571E0D}" destId="{975BBA6C-4FDF-4A9C-8884-4DC82AA0714B}" srcOrd="0" destOrd="0" parTransId="{75AAC106-87EC-488B-AFB2-4C65824DA444}" sibTransId="{D989D903-A368-406C-AB4C-A1751A4CC947}"/>
    <dgm:cxn modelId="{68AE57A9-6364-4E61-B721-BD8F3A5AE337}" type="presOf" srcId="{975BBA6C-4FDF-4A9C-8884-4DC82AA0714B}" destId="{AA66620C-208E-4A60-AEBA-F0033D2FCF8E}" srcOrd="0" destOrd="0" presId="urn:microsoft.com/office/officeart/2005/8/layout/arrow5"/>
    <dgm:cxn modelId="{1DA004E2-ADA5-4F17-805E-A803B3E115D2}" type="presOf" srcId="{CECC4A7B-FC96-4B27-91DC-9F1135571E0D}" destId="{32B58329-5CC3-4489-A86B-271239F15EF2}" srcOrd="0" destOrd="0" presId="urn:microsoft.com/office/officeart/2005/8/layout/arrow5"/>
    <dgm:cxn modelId="{9E1D29E2-4096-4496-8353-B6A51EB43053}" type="presParOf" srcId="{32B58329-5CC3-4489-A86B-271239F15EF2}" destId="{AA66620C-208E-4A60-AEBA-F0033D2FCF8E}" srcOrd="0" destOrd="0" presId="urn:microsoft.com/office/officeart/2005/8/layout/arrow5"/>
    <dgm:cxn modelId="{DD723801-2737-4024-B960-3EE04338710A}" type="presParOf" srcId="{32B58329-5CC3-4489-A86B-271239F15EF2}" destId="{29A71E04-2AEE-478E-9F3D-9C79006E45E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864B48-43BF-4C58-BA28-31B0BDC52F3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3B1FCEBD-802A-4CF4-80C6-CEE63A309079}">
      <dgm:prSet phldrT="[Text]" custT="1"/>
      <dgm:spPr>
        <a:solidFill>
          <a:srgbClr val="002060"/>
        </a:solidFill>
      </dgm:spPr>
      <dgm:t>
        <a:bodyPr/>
        <a:lstStyle/>
        <a:p>
          <a:pPr algn="r"/>
          <a:r>
            <a:rPr lang="en-US" sz="2000"/>
            <a:t>Proteger Datos      para Cumplir Mandatos</a:t>
          </a:r>
          <a:endParaRPr lang="en-US" sz="2000" dirty="0"/>
        </a:p>
      </dgm:t>
    </dgm:pt>
    <dgm:pt modelId="{A1764836-13EA-47D0-B862-40E0CDF8FCCF}" type="parTrans" cxnId="{C291A496-99F0-4D65-89DE-39C613BEB1F4}">
      <dgm:prSet/>
      <dgm:spPr/>
      <dgm:t>
        <a:bodyPr/>
        <a:lstStyle/>
        <a:p>
          <a:endParaRPr lang="en-US"/>
        </a:p>
      </dgm:t>
    </dgm:pt>
    <dgm:pt modelId="{CF5B4BC3-166D-4674-B228-9D6299CF881E}" type="sibTrans" cxnId="{C291A496-99F0-4D65-89DE-39C613BEB1F4}">
      <dgm:prSet/>
      <dgm:spPr>
        <a:solidFill>
          <a:schemeClr val="bg1"/>
        </a:solidFill>
      </dgm:spPr>
      <dgm:t>
        <a:bodyPr/>
        <a:lstStyle/>
        <a:p>
          <a:endParaRPr lang="en-US"/>
        </a:p>
      </dgm:t>
    </dgm:pt>
    <dgm:pt modelId="{1A2D595A-3A24-401B-82C3-1E32389C5A40}">
      <dgm:prSet phldrT="[Text]" custT="1"/>
      <dgm:spPr>
        <a:solidFill>
          <a:srgbClr val="F39100"/>
        </a:solidFill>
      </dgm:spPr>
      <dgm:t>
        <a:bodyPr/>
        <a:lstStyle/>
        <a:p>
          <a:pPr algn="r"/>
          <a:r>
            <a:rPr lang="en-US" sz="2000"/>
            <a:t>Proteger     Propiedad     Intelectual</a:t>
          </a:r>
          <a:endParaRPr lang="en-US" sz="2000" dirty="0"/>
        </a:p>
      </dgm:t>
    </dgm:pt>
    <dgm:pt modelId="{A15AEBB3-4668-4E1F-8867-16B22119B584}" type="parTrans" cxnId="{060BE0E8-31EE-4224-BD36-E8059B110E3D}">
      <dgm:prSet/>
      <dgm:spPr/>
      <dgm:t>
        <a:bodyPr/>
        <a:lstStyle/>
        <a:p>
          <a:endParaRPr lang="en-US"/>
        </a:p>
      </dgm:t>
    </dgm:pt>
    <dgm:pt modelId="{FC0BF187-061F-4E21-B57F-11C8B7DC29D2}" type="sibTrans" cxnId="{060BE0E8-31EE-4224-BD36-E8059B110E3D}">
      <dgm:prSet/>
      <dgm:spPr>
        <a:solidFill>
          <a:schemeClr val="bg1"/>
        </a:solidFill>
      </dgm:spPr>
      <dgm:t>
        <a:bodyPr/>
        <a:lstStyle/>
        <a:p>
          <a:endParaRPr lang="en-US"/>
        </a:p>
      </dgm:t>
    </dgm:pt>
    <dgm:pt modelId="{00371046-5BC7-4DCC-9781-D9DE91B5449B}">
      <dgm:prSet phldrT="[Text]" custT="1"/>
      <dgm:spPr>
        <a:solidFill>
          <a:srgbClr val="00B050"/>
        </a:solidFill>
      </dgm:spPr>
      <dgm:t>
        <a:bodyPr/>
        <a:lstStyle/>
        <a:p>
          <a:pPr algn="r"/>
          <a:r>
            <a:rPr lang="en-US" sz="2000"/>
            <a:t>      Modelo de          Destrucción          de Datos</a:t>
          </a:r>
          <a:endParaRPr lang="en-US" sz="2000" dirty="0"/>
        </a:p>
      </dgm:t>
    </dgm:pt>
    <dgm:pt modelId="{4D0F6CC7-DE55-4A67-8949-DDC7FAAE94C5}" type="parTrans" cxnId="{CF048517-15DF-46E4-922A-1E8516A0AAE4}">
      <dgm:prSet/>
      <dgm:spPr/>
      <dgm:t>
        <a:bodyPr/>
        <a:lstStyle/>
        <a:p>
          <a:endParaRPr lang="en-US"/>
        </a:p>
      </dgm:t>
    </dgm:pt>
    <dgm:pt modelId="{509E9828-D81A-4C61-B249-2E70F7B9D14A}" type="sibTrans" cxnId="{CF048517-15DF-46E4-922A-1E8516A0AAE4}">
      <dgm:prSet/>
      <dgm:spPr>
        <a:solidFill>
          <a:schemeClr val="bg1"/>
        </a:solidFill>
      </dgm:spPr>
      <dgm:t>
        <a:bodyPr/>
        <a:lstStyle/>
        <a:p>
          <a:endParaRPr lang="en-US" b="1"/>
        </a:p>
      </dgm:t>
    </dgm:pt>
    <dgm:pt modelId="{B07887BB-1A2D-49F1-A0CA-0C2DC37BDA17}">
      <dgm:prSet phldrT="[Text]" custT="1"/>
      <dgm:spPr>
        <a:solidFill>
          <a:schemeClr val="tx2">
            <a:lumMod val="50000"/>
          </a:schemeClr>
        </a:solidFill>
      </dgm:spPr>
      <dgm:t>
        <a:bodyPr/>
        <a:lstStyle/>
        <a:p>
          <a:pPr algn="r"/>
          <a:r>
            <a:rPr lang="en-US" sz="2000"/>
            <a:t>Proteger              Datos                     Desconectados</a:t>
          </a:r>
          <a:endParaRPr lang="en-US" sz="2000" dirty="0"/>
        </a:p>
      </dgm:t>
    </dgm:pt>
    <dgm:pt modelId="{F76FDBEE-DCD3-4D81-B7C6-17842F31D94D}" type="parTrans" cxnId="{AE4439CC-9488-4D0B-BCBD-B4B521787123}">
      <dgm:prSet/>
      <dgm:spPr/>
      <dgm:t>
        <a:bodyPr/>
        <a:lstStyle/>
        <a:p>
          <a:endParaRPr lang="en-US"/>
        </a:p>
      </dgm:t>
    </dgm:pt>
    <dgm:pt modelId="{0F387C3D-8462-4330-ADB2-736DC1DE07DD}" type="sibTrans" cxnId="{AE4439CC-9488-4D0B-BCBD-B4B521787123}">
      <dgm:prSet/>
      <dgm:spPr>
        <a:solidFill>
          <a:schemeClr val="bg1"/>
        </a:solidFill>
      </dgm:spPr>
      <dgm:t>
        <a:bodyPr/>
        <a:lstStyle/>
        <a:p>
          <a:endParaRPr lang="en-US"/>
        </a:p>
      </dgm:t>
    </dgm:pt>
    <dgm:pt modelId="{D105638C-27B4-4279-8088-FA7511174F5B}">
      <dgm:prSet phldrT="[Text]" custT="1"/>
      <dgm:spPr>
        <a:solidFill>
          <a:srgbClr val="6C286B"/>
        </a:solidFill>
      </dgm:spPr>
      <dgm:t>
        <a:bodyPr/>
        <a:lstStyle/>
        <a:p>
          <a:pPr algn="r"/>
          <a:r>
            <a:rPr lang="en-US" sz="2000"/>
            <a:t>Aislar Datos en             Ambientes     Multi-tenant</a:t>
          </a:r>
          <a:endParaRPr lang="en-US" sz="2000" dirty="0"/>
        </a:p>
      </dgm:t>
    </dgm:pt>
    <dgm:pt modelId="{6A723FA1-3478-4089-AD6E-6B75B617A0FB}" type="parTrans" cxnId="{455F9C07-762B-464C-90C9-9C7E4D69A8D8}">
      <dgm:prSet/>
      <dgm:spPr/>
      <dgm:t>
        <a:bodyPr/>
        <a:lstStyle/>
        <a:p>
          <a:endParaRPr lang="en-US"/>
        </a:p>
      </dgm:t>
    </dgm:pt>
    <dgm:pt modelId="{A4ED9741-C643-4342-97F4-FBC2C6B12095}" type="sibTrans" cxnId="{455F9C07-762B-464C-90C9-9C7E4D69A8D8}">
      <dgm:prSet/>
      <dgm:spPr>
        <a:solidFill>
          <a:schemeClr val="bg1"/>
        </a:solidFill>
      </dgm:spPr>
      <dgm:t>
        <a:bodyPr/>
        <a:lstStyle/>
        <a:p>
          <a:endParaRPr lang="en-US"/>
        </a:p>
      </dgm:t>
    </dgm:pt>
    <dgm:pt modelId="{D2C30549-F984-44B5-BF3F-AE8F12B77EDA}">
      <dgm:prSet phldrT="[Text]" custT="1"/>
      <dgm:spPr>
        <a:solidFill>
          <a:schemeClr val="accent6">
            <a:lumMod val="75000"/>
          </a:schemeClr>
        </a:solidFill>
      </dgm:spPr>
      <dgm:t>
        <a:bodyPr/>
        <a:lstStyle/>
        <a:p>
          <a:pPr algn="r"/>
          <a:r>
            <a:rPr lang="en-US" sz="2000"/>
            <a:t>Proteger           Datos Sensibles            en Bases de Datos</a:t>
          </a:r>
          <a:endParaRPr lang="en-US" sz="2000" dirty="0"/>
        </a:p>
      </dgm:t>
    </dgm:pt>
    <dgm:pt modelId="{F2016421-DF59-49AB-93DD-8FB127AB0B6C}" type="parTrans" cxnId="{CDA76330-6FDD-4528-AFBF-B12833FABB60}">
      <dgm:prSet/>
      <dgm:spPr/>
      <dgm:t>
        <a:bodyPr/>
        <a:lstStyle/>
        <a:p>
          <a:endParaRPr lang="en-US"/>
        </a:p>
      </dgm:t>
    </dgm:pt>
    <dgm:pt modelId="{1D080CC7-63E1-4FB1-B3D0-8A1145FF19DB}" type="sibTrans" cxnId="{CDA76330-6FDD-4528-AFBF-B12833FABB60}">
      <dgm:prSet/>
      <dgm:spPr>
        <a:solidFill>
          <a:schemeClr val="bg1"/>
        </a:solidFill>
      </dgm:spPr>
      <dgm:t>
        <a:bodyPr/>
        <a:lstStyle/>
        <a:p>
          <a:endParaRPr lang="en-US"/>
        </a:p>
      </dgm:t>
    </dgm:pt>
    <dgm:pt modelId="{00128B0D-5EF0-439D-81B3-58B604D88361}">
      <dgm:prSet phldrT="[Text]" custT="1"/>
      <dgm:spPr>
        <a:solidFill>
          <a:srgbClr val="0070C0"/>
        </a:solidFill>
      </dgm:spPr>
      <dgm:t>
        <a:bodyPr/>
        <a:lstStyle/>
        <a:p>
          <a:pPr algn="r"/>
          <a:r>
            <a:rPr lang="en-US" sz="2000"/>
            <a:t>Acceso  Usuarios   Privilegiados  Separación         de Roles</a:t>
          </a:r>
          <a:r>
            <a:rPr lang="en-US" sz="2200"/>
            <a:t>                </a:t>
          </a:r>
          <a:endParaRPr lang="en-US" sz="2000" dirty="0"/>
        </a:p>
      </dgm:t>
    </dgm:pt>
    <dgm:pt modelId="{2DABC74A-AAE8-4DE3-8B8F-F9D2F7345484}" type="parTrans" cxnId="{6C0D2729-C7B4-4F9B-90FC-A3F101DB6017}">
      <dgm:prSet/>
      <dgm:spPr/>
      <dgm:t>
        <a:bodyPr/>
        <a:lstStyle/>
        <a:p>
          <a:endParaRPr lang="en-US"/>
        </a:p>
      </dgm:t>
    </dgm:pt>
    <dgm:pt modelId="{F7486DB1-3660-482F-A99C-576670C6981F}" type="sibTrans" cxnId="{6C0D2729-C7B4-4F9B-90FC-A3F101DB6017}">
      <dgm:prSet/>
      <dgm:spPr>
        <a:solidFill>
          <a:schemeClr val="bg1"/>
        </a:solidFill>
      </dgm:spPr>
      <dgm:t>
        <a:bodyPr/>
        <a:lstStyle/>
        <a:p>
          <a:endParaRPr lang="en-US"/>
        </a:p>
      </dgm:t>
    </dgm:pt>
    <dgm:pt modelId="{2A8C9174-B5BB-4F3E-A11C-21F0338094DB}">
      <dgm:prSet phldrT="[Text]" custT="1"/>
      <dgm:spPr>
        <a:solidFill>
          <a:schemeClr val="tx1">
            <a:lumMod val="65000"/>
            <a:lumOff val="35000"/>
          </a:schemeClr>
        </a:solidFill>
      </dgm:spPr>
      <dgm:t>
        <a:bodyPr/>
        <a:lstStyle/>
        <a:p>
          <a:pPr algn="r"/>
          <a:r>
            <a:rPr lang="en-US" sz="2000"/>
            <a:t>Resguardar           Datos en            Nubes Privadas</a:t>
          </a:r>
          <a:endParaRPr lang="en-US" sz="2000" dirty="0"/>
        </a:p>
      </dgm:t>
    </dgm:pt>
    <dgm:pt modelId="{CB585198-AF81-4A86-A9D8-E6D9E207B2FB}" type="sibTrans" cxnId="{3E678713-3F1F-48CC-8C35-E4D4E3E7CFF2}">
      <dgm:prSet/>
      <dgm:spPr>
        <a:solidFill>
          <a:schemeClr val="bg1"/>
        </a:solidFill>
      </dgm:spPr>
      <dgm:t>
        <a:bodyPr/>
        <a:lstStyle/>
        <a:p>
          <a:endParaRPr lang="en-US"/>
        </a:p>
      </dgm:t>
    </dgm:pt>
    <dgm:pt modelId="{7C69BF05-4397-46BC-8A46-6F36DD9D2502}" type="parTrans" cxnId="{3E678713-3F1F-48CC-8C35-E4D4E3E7CFF2}">
      <dgm:prSet/>
      <dgm:spPr/>
      <dgm:t>
        <a:bodyPr/>
        <a:lstStyle/>
        <a:p>
          <a:endParaRPr lang="en-US"/>
        </a:p>
      </dgm:t>
    </dgm:pt>
    <dgm:pt modelId="{3CF938A7-B4EB-4957-B54A-3DDA1738E15F}">
      <dgm:prSet phldrT="[Text]" custT="1"/>
      <dgm:spPr>
        <a:solidFill>
          <a:srgbClr val="0070C0"/>
        </a:solidFill>
      </dgm:spPr>
      <dgm:t>
        <a:bodyPr/>
        <a:lstStyle/>
        <a:p>
          <a:pPr algn="r"/>
          <a:r>
            <a:rPr lang="en-US" sz="2000"/>
            <a:t>Comunicaciones Seguras</a:t>
          </a:r>
          <a:endParaRPr lang="en-US" sz="2000" dirty="0"/>
        </a:p>
      </dgm:t>
    </dgm:pt>
    <dgm:pt modelId="{E6360694-D995-40FF-A2A6-4BB9FB203D43}" type="parTrans" cxnId="{45DBD0CB-CB46-491A-BD29-899D4FAB2A9A}">
      <dgm:prSet/>
      <dgm:spPr/>
      <dgm:t>
        <a:bodyPr/>
        <a:lstStyle/>
        <a:p>
          <a:endParaRPr lang="en-US"/>
        </a:p>
      </dgm:t>
    </dgm:pt>
    <dgm:pt modelId="{FCCAEB8D-CC2B-4805-990A-7E754C1F45F0}" type="sibTrans" cxnId="{45DBD0CB-CB46-491A-BD29-899D4FAB2A9A}">
      <dgm:prSet/>
      <dgm:spPr/>
      <dgm:t>
        <a:bodyPr/>
        <a:lstStyle/>
        <a:p>
          <a:endParaRPr lang="en-US"/>
        </a:p>
      </dgm:t>
    </dgm:pt>
    <dgm:pt modelId="{E12DCB64-FCEB-44DA-8D68-7ED822749B1B}" type="pres">
      <dgm:prSet presAssocID="{17864B48-43BF-4C58-BA28-31B0BDC52F37}" presName="Name0" presStyleCnt="0">
        <dgm:presLayoutVars>
          <dgm:dir/>
          <dgm:resizeHandles/>
        </dgm:presLayoutVars>
      </dgm:prSet>
      <dgm:spPr/>
    </dgm:pt>
    <dgm:pt modelId="{D276F1F4-AE10-4BA1-A1D5-81BA21699DEE}" type="pres">
      <dgm:prSet presAssocID="{3B1FCEBD-802A-4CF4-80C6-CEE63A309079}" presName="compNode" presStyleCnt="0"/>
      <dgm:spPr/>
    </dgm:pt>
    <dgm:pt modelId="{D995351B-6290-4D79-B9EB-A0E67AC5C0BC}" type="pres">
      <dgm:prSet presAssocID="{3B1FCEBD-802A-4CF4-80C6-CEE63A309079}" presName="dummyConnPt" presStyleCnt="0"/>
      <dgm:spPr/>
    </dgm:pt>
    <dgm:pt modelId="{90C01529-06E9-4702-BBFD-F35998D5F150}" type="pres">
      <dgm:prSet presAssocID="{3B1FCEBD-802A-4CF4-80C6-CEE63A309079}" presName="node" presStyleLbl="node1" presStyleIdx="0" presStyleCnt="9">
        <dgm:presLayoutVars>
          <dgm:bulletEnabled val="1"/>
        </dgm:presLayoutVars>
      </dgm:prSet>
      <dgm:spPr/>
    </dgm:pt>
    <dgm:pt modelId="{A6043C4E-0A3A-415C-8A77-CF9198B97505}" type="pres">
      <dgm:prSet presAssocID="{CF5B4BC3-166D-4674-B228-9D6299CF881E}" presName="sibTrans" presStyleLbl="bgSibTrans2D1" presStyleIdx="0" presStyleCnt="8"/>
      <dgm:spPr/>
    </dgm:pt>
    <dgm:pt modelId="{82FA0D60-7C0F-403B-A7CF-559C70524A1C}" type="pres">
      <dgm:prSet presAssocID="{1A2D595A-3A24-401B-82C3-1E32389C5A40}" presName="compNode" presStyleCnt="0"/>
      <dgm:spPr/>
    </dgm:pt>
    <dgm:pt modelId="{F239DEE7-B200-4A16-84D9-DAD20CAE79E6}" type="pres">
      <dgm:prSet presAssocID="{1A2D595A-3A24-401B-82C3-1E32389C5A40}" presName="dummyConnPt" presStyleCnt="0"/>
      <dgm:spPr/>
    </dgm:pt>
    <dgm:pt modelId="{5F1C8B8E-E506-4DA8-9690-AF59D42F94B4}" type="pres">
      <dgm:prSet presAssocID="{1A2D595A-3A24-401B-82C3-1E32389C5A40}" presName="node" presStyleLbl="node1" presStyleIdx="1" presStyleCnt="9">
        <dgm:presLayoutVars>
          <dgm:bulletEnabled val="1"/>
        </dgm:presLayoutVars>
      </dgm:prSet>
      <dgm:spPr/>
    </dgm:pt>
    <dgm:pt modelId="{C500BF12-0FA3-4CA4-992C-3466A604720E}" type="pres">
      <dgm:prSet presAssocID="{FC0BF187-061F-4E21-B57F-11C8B7DC29D2}" presName="sibTrans" presStyleLbl="bgSibTrans2D1" presStyleIdx="1" presStyleCnt="8"/>
      <dgm:spPr/>
    </dgm:pt>
    <dgm:pt modelId="{0A6104FB-A781-4411-B52C-E02DADBBA195}" type="pres">
      <dgm:prSet presAssocID="{00371046-5BC7-4DCC-9781-D9DE91B5449B}" presName="compNode" presStyleCnt="0"/>
      <dgm:spPr/>
    </dgm:pt>
    <dgm:pt modelId="{DE240B9A-53ED-485D-B148-A43CC9FF9B1A}" type="pres">
      <dgm:prSet presAssocID="{00371046-5BC7-4DCC-9781-D9DE91B5449B}" presName="dummyConnPt" presStyleCnt="0"/>
      <dgm:spPr/>
    </dgm:pt>
    <dgm:pt modelId="{69F8BDD5-BAA5-4737-9FC0-4F4B9FBB5164}" type="pres">
      <dgm:prSet presAssocID="{00371046-5BC7-4DCC-9781-D9DE91B5449B}" presName="node" presStyleLbl="node1" presStyleIdx="2" presStyleCnt="9">
        <dgm:presLayoutVars>
          <dgm:bulletEnabled val="1"/>
        </dgm:presLayoutVars>
      </dgm:prSet>
      <dgm:spPr/>
    </dgm:pt>
    <dgm:pt modelId="{87BD250D-C635-4A31-AC51-2D288A8816DF}" type="pres">
      <dgm:prSet presAssocID="{509E9828-D81A-4C61-B249-2E70F7B9D14A}" presName="sibTrans" presStyleLbl="bgSibTrans2D1" presStyleIdx="2" presStyleCnt="8"/>
      <dgm:spPr/>
    </dgm:pt>
    <dgm:pt modelId="{D44A4DAE-A0A4-46FE-99CE-32A4E0A6F1A9}" type="pres">
      <dgm:prSet presAssocID="{B07887BB-1A2D-49F1-A0CA-0C2DC37BDA17}" presName="compNode" presStyleCnt="0"/>
      <dgm:spPr/>
    </dgm:pt>
    <dgm:pt modelId="{B1A1CCE1-8D57-47FC-911B-7061E30042F9}" type="pres">
      <dgm:prSet presAssocID="{B07887BB-1A2D-49F1-A0CA-0C2DC37BDA17}" presName="dummyConnPt" presStyleCnt="0"/>
      <dgm:spPr/>
    </dgm:pt>
    <dgm:pt modelId="{E2D44244-B4EF-4D5C-826C-16DD1C393C56}" type="pres">
      <dgm:prSet presAssocID="{B07887BB-1A2D-49F1-A0CA-0C2DC37BDA17}" presName="node" presStyleLbl="node1" presStyleIdx="3" presStyleCnt="9">
        <dgm:presLayoutVars>
          <dgm:bulletEnabled val="1"/>
        </dgm:presLayoutVars>
      </dgm:prSet>
      <dgm:spPr/>
    </dgm:pt>
    <dgm:pt modelId="{C38DFBF2-DF25-47A4-9A4F-B76BF490C585}" type="pres">
      <dgm:prSet presAssocID="{0F387C3D-8462-4330-ADB2-736DC1DE07DD}" presName="sibTrans" presStyleLbl="bgSibTrans2D1" presStyleIdx="3" presStyleCnt="8"/>
      <dgm:spPr/>
    </dgm:pt>
    <dgm:pt modelId="{73E1CF97-9E6D-4545-9B17-A83CCB4B17FB}" type="pres">
      <dgm:prSet presAssocID="{2A8C9174-B5BB-4F3E-A11C-21F0338094DB}" presName="compNode" presStyleCnt="0"/>
      <dgm:spPr/>
    </dgm:pt>
    <dgm:pt modelId="{598F47FB-9E49-46AB-8A70-A61CEA7669AD}" type="pres">
      <dgm:prSet presAssocID="{2A8C9174-B5BB-4F3E-A11C-21F0338094DB}" presName="dummyConnPt" presStyleCnt="0"/>
      <dgm:spPr/>
    </dgm:pt>
    <dgm:pt modelId="{F0CA2DD5-0B31-4318-8C52-6CCC87404A86}" type="pres">
      <dgm:prSet presAssocID="{2A8C9174-B5BB-4F3E-A11C-21F0338094DB}" presName="node" presStyleLbl="node1" presStyleIdx="4" presStyleCnt="9">
        <dgm:presLayoutVars>
          <dgm:bulletEnabled val="1"/>
        </dgm:presLayoutVars>
      </dgm:prSet>
      <dgm:spPr/>
    </dgm:pt>
    <dgm:pt modelId="{DD91AA20-54C7-4AA3-AA03-C97EE7FB3985}" type="pres">
      <dgm:prSet presAssocID="{CB585198-AF81-4A86-A9D8-E6D9E207B2FB}" presName="sibTrans" presStyleLbl="bgSibTrans2D1" presStyleIdx="4" presStyleCnt="8"/>
      <dgm:spPr/>
    </dgm:pt>
    <dgm:pt modelId="{F2225B4F-8798-4B07-B390-68B52F79F00A}" type="pres">
      <dgm:prSet presAssocID="{D105638C-27B4-4279-8088-FA7511174F5B}" presName="compNode" presStyleCnt="0"/>
      <dgm:spPr/>
    </dgm:pt>
    <dgm:pt modelId="{92397595-1429-4C23-BF5B-CEB8C18C8B95}" type="pres">
      <dgm:prSet presAssocID="{D105638C-27B4-4279-8088-FA7511174F5B}" presName="dummyConnPt" presStyleCnt="0"/>
      <dgm:spPr/>
    </dgm:pt>
    <dgm:pt modelId="{A9066290-F6A0-40BC-88A9-8B2AC7C8871D}" type="pres">
      <dgm:prSet presAssocID="{D105638C-27B4-4279-8088-FA7511174F5B}" presName="node" presStyleLbl="node1" presStyleIdx="5" presStyleCnt="9">
        <dgm:presLayoutVars>
          <dgm:bulletEnabled val="1"/>
        </dgm:presLayoutVars>
      </dgm:prSet>
      <dgm:spPr/>
    </dgm:pt>
    <dgm:pt modelId="{08632DC0-9961-4B39-9632-BE1A22527F0C}" type="pres">
      <dgm:prSet presAssocID="{A4ED9741-C643-4342-97F4-FBC2C6B12095}" presName="sibTrans" presStyleLbl="bgSibTrans2D1" presStyleIdx="5" presStyleCnt="8"/>
      <dgm:spPr/>
    </dgm:pt>
    <dgm:pt modelId="{922D5334-F4D2-490C-A057-B2B0110DB746}" type="pres">
      <dgm:prSet presAssocID="{D2C30549-F984-44B5-BF3F-AE8F12B77EDA}" presName="compNode" presStyleCnt="0"/>
      <dgm:spPr/>
    </dgm:pt>
    <dgm:pt modelId="{62F2BD0E-EC9C-4675-BB80-7AFFCB9C23AC}" type="pres">
      <dgm:prSet presAssocID="{D2C30549-F984-44B5-BF3F-AE8F12B77EDA}" presName="dummyConnPt" presStyleCnt="0"/>
      <dgm:spPr/>
    </dgm:pt>
    <dgm:pt modelId="{525491C3-FEDF-48C3-B0B1-A501A8CFC267}" type="pres">
      <dgm:prSet presAssocID="{D2C30549-F984-44B5-BF3F-AE8F12B77EDA}" presName="node" presStyleLbl="node1" presStyleIdx="6" presStyleCnt="9">
        <dgm:presLayoutVars>
          <dgm:bulletEnabled val="1"/>
        </dgm:presLayoutVars>
      </dgm:prSet>
      <dgm:spPr/>
    </dgm:pt>
    <dgm:pt modelId="{3759C019-69CF-4E71-9274-9E14A64780EF}" type="pres">
      <dgm:prSet presAssocID="{1D080CC7-63E1-4FB1-B3D0-8A1145FF19DB}" presName="sibTrans" presStyleLbl="bgSibTrans2D1" presStyleIdx="6" presStyleCnt="8"/>
      <dgm:spPr/>
    </dgm:pt>
    <dgm:pt modelId="{B23D44B8-5495-4912-BC5B-D5CD7080A44F}" type="pres">
      <dgm:prSet presAssocID="{00128B0D-5EF0-439D-81B3-58B604D88361}" presName="compNode" presStyleCnt="0"/>
      <dgm:spPr/>
    </dgm:pt>
    <dgm:pt modelId="{24D7B91B-BEDE-4E07-8F0B-B3B578A08BE3}" type="pres">
      <dgm:prSet presAssocID="{00128B0D-5EF0-439D-81B3-58B604D88361}" presName="dummyConnPt" presStyleCnt="0"/>
      <dgm:spPr/>
    </dgm:pt>
    <dgm:pt modelId="{3DD3DC94-E8BB-483F-830A-96EA8DFA2EEE}" type="pres">
      <dgm:prSet presAssocID="{00128B0D-5EF0-439D-81B3-58B604D88361}" presName="node" presStyleLbl="node1" presStyleIdx="7" presStyleCnt="9">
        <dgm:presLayoutVars>
          <dgm:bulletEnabled val="1"/>
        </dgm:presLayoutVars>
      </dgm:prSet>
      <dgm:spPr/>
    </dgm:pt>
    <dgm:pt modelId="{B685280B-4E4C-414D-82A7-38E55129008A}" type="pres">
      <dgm:prSet presAssocID="{F7486DB1-3660-482F-A99C-576670C6981F}" presName="sibTrans" presStyleLbl="bgSibTrans2D1" presStyleIdx="7" presStyleCnt="8"/>
      <dgm:spPr/>
    </dgm:pt>
    <dgm:pt modelId="{088CCE2E-5DE6-4F74-8071-E302F5D3AC00}" type="pres">
      <dgm:prSet presAssocID="{3CF938A7-B4EB-4957-B54A-3DDA1738E15F}" presName="compNode" presStyleCnt="0"/>
      <dgm:spPr/>
    </dgm:pt>
    <dgm:pt modelId="{1E6F5E57-56FB-4253-BBED-609F585D4422}" type="pres">
      <dgm:prSet presAssocID="{3CF938A7-B4EB-4957-B54A-3DDA1738E15F}" presName="dummyConnPt" presStyleCnt="0"/>
      <dgm:spPr/>
    </dgm:pt>
    <dgm:pt modelId="{1A5709F6-209A-4DA9-875E-323CE4D95E68}" type="pres">
      <dgm:prSet presAssocID="{3CF938A7-B4EB-4957-B54A-3DDA1738E15F}" presName="node" presStyleLbl="node1" presStyleIdx="8" presStyleCnt="9">
        <dgm:presLayoutVars>
          <dgm:bulletEnabled val="1"/>
        </dgm:presLayoutVars>
      </dgm:prSet>
      <dgm:spPr/>
    </dgm:pt>
  </dgm:ptLst>
  <dgm:cxnLst>
    <dgm:cxn modelId="{455F9C07-762B-464C-90C9-9C7E4D69A8D8}" srcId="{17864B48-43BF-4C58-BA28-31B0BDC52F37}" destId="{D105638C-27B4-4279-8088-FA7511174F5B}" srcOrd="5" destOrd="0" parTransId="{6A723FA1-3478-4089-AD6E-6B75B617A0FB}" sibTransId="{A4ED9741-C643-4342-97F4-FBC2C6B12095}"/>
    <dgm:cxn modelId="{3E678713-3F1F-48CC-8C35-E4D4E3E7CFF2}" srcId="{17864B48-43BF-4C58-BA28-31B0BDC52F37}" destId="{2A8C9174-B5BB-4F3E-A11C-21F0338094DB}" srcOrd="4" destOrd="0" parTransId="{7C69BF05-4397-46BC-8A46-6F36DD9D2502}" sibTransId="{CB585198-AF81-4A86-A9D8-E6D9E207B2FB}"/>
    <dgm:cxn modelId="{CF048517-15DF-46E4-922A-1E8516A0AAE4}" srcId="{17864B48-43BF-4C58-BA28-31B0BDC52F37}" destId="{00371046-5BC7-4DCC-9781-D9DE91B5449B}" srcOrd="2" destOrd="0" parTransId="{4D0F6CC7-DE55-4A67-8949-DDC7FAAE94C5}" sibTransId="{509E9828-D81A-4C61-B249-2E70F7B9D14A}"/>
    <dgm:cxn modelId="{F53E2418-2291-491E-AAE6-34DEBC0F4EB0}" type="presOf" srcId="{1A2D595A-3A24-401B-82C3-1E32389C5A40}" destId="{5F1C8B8E-E506-4DA8-9690-AF59D42F94B4}" srcOrd="0" destOrd="0" presId="urn:microsoft.com/office/officeart/2005/8/layout/bProcess4"/>
    <dgm:cxn modelId="{98A92224-3E4A-4473-9198-04F68D12FD98}" type="presOf" srcId="{2A8C9174-B5BB-4F3E-A11C-21F0338094DB}" destId="{F0CA2DD5-0B31-4318-8C52-6CCC87404A86}" srcOrd="0" destOrd="0" presId="urn:microsoft.com/office/officeart/2005/8/layout/bProcess4"/>
    <dgm:cxn modelId="{6E363B27-7E18-47BB-8F12-BACF98DCE64B}" type="presOf" srcId="{509E9828-D81A-4C61-B249-2E70F7B9D14A}" destId="{87BD250D-C635-4A31-AC51-2D288A8816DF}" srcOrd="0" destOrd="0" presId="urn:microsoft.com/office/officeart/2005/8/layout/bProcess4"/>
    <dgm:cxn modelId="{6C0D2729-C7B4-4F9B-90FC-A3F101DB6017}" srcId="{17864B48-43BF-4C58-BA28-31B0BDC52F37}" destId="{00128B0D-5EF0-439D-81B3-58B604D88361}" srcOrd="7" destOrd="0" parTransId="{2DABC74A-AAE8-4DE3-8B8F-F9D2F7345484}" sibTransId="{F7486DB1-3660-482F-A99C-576670C6981F}"/>
    <dgm:cxn modelId="{7D50252D-E407-4E46-8C50-5376CDB24A20}" type="presOf" srcId="{FC0BF187-061F-4E21-B57F-11C8B7DC29D2}" destId="{C500BF12-0FA3-4CA4-992C-3466A604720E}" srcOrd="0" destOrd="0" presId="urn:microsoft.com/office/officeart/2005/8/layout/bProcess4"/>
    <dgm:cxn modelId="{CDA76330-6FDD-4528-AFBF-B12833FABB60}" srcId="{17864B48-43BF-4C58-BA28-31B0BDC52F37}" destId="{D2C30549-F984-44B5-BF3F-AE8F12B77EDA}" srcOrd="6" destOrd="0" parTransId="{F2016421-DF59-49AB-93DD-8FB127AB0B6C}" sibTransId="{1D080CC7-63E1-4FB1-B3D0-8A1145FF19DB}"/>
    <dgm:cxn modelId="{B11E193B-E580-4166-A5DA-5206DB6A0F1D}" type="presOf" srcId="{3B1FCEBD-802A-4CF4-80C6-CEE63A309079}" destId="{90C01529-06E9-4702-BBFD-F35998D5F150}" srcOrd="0" destOrd="0" presId="urn:microsoft.com/office/officeart/2005/8/layout/bProcess4"/>
    <dgm:cxn modelId="{94A9F64F-C147-46DC-9B32-DDC5F66FEC1D}" type="presOf" srcId="{CF5B4BC3-166D-4674-B228-9D6299CF881E}" destId="{A6043C4E-0A3A-415C-8A77-CF9198B97505}" srcOrd="0" destOrd="0" presId="urn:microsoft.com/office/officeart/2005/8/layout/bProcess4"/>
    <dgm:cxn modelId="{16F5E751-2267-4B88-8C62-1EAE25F6EE02}" type="presOf" srcId="{0F387C3D-8462-4330-ADB2-736DC1DE07DD}" destId="{C38DFBF2-DF25-47A4-9A4F-B76BF490C585}" srcOrd="0" destOrd="0" presId="urn:microsoft.com/office/officeart/2005/8/layout/bProcess4"/>
    <dgm:cxn modelId="{5F69A07B-E855-4799-8F4D-8E3A7D28ECB3}" type="presOf" srcId="{D105638C-27B4-4279-8088-FA7511174F5B}" destId="{A9066290-F6A0-40BC-88A9-8B2AC7C8871D}" srcOrd="0" destOrd="0" presId="urn:microsoft.com/office/officeart/2005/8/layout/bProcess4"/>
    <dgm:cxn modelId="{4BC7127D-122B-4931-A17C-9382F60A9C5F}" type="presOf" srcId="{00128B0D-5EF0-439D-81B3-58B604D88361}" destId="{3DD3DC94-E8BB-483F-830A-96EA8DFA2EEE}" srcOrd="0" destOrd="0" presId="urn:microsoft.com/office/officeart/2005/8/layout/bProcess4"/>
    <dgm:cxn modelId="{D3C98381-C4CF-453D-B85B-7BC82E5C5DA4}" type="presOf" srcId="{B07887BB-1A2D-49F1-A0CA-0C2DC37BDA17}" destId="{E2D44244-B4EF-4D5C-826C-16DD1C393C56}" srcOrd="0" destOrd="0" presId="urn:microsoft.com/office/officeart/2005/8/layout/bProcess4"/>
    <dgm:cxn modelId="{72E90589-BF09-43D1-A199-CA28550E51F3}" type="presOf" srcId="{D2C30549-F984-44B5-BF3F-AE8F12B77EDA}" destId="{525491C3-FEDF-48C3-B0B1-A501A8CFC267}" srcOrd="0" destOrd="0" presId="urn:microsoft.com/office/officeart/2005/8/layout/bProcess4"/>
    <dgm:cxn modelId="{60DB3695-D7A5-4406-A412-F6263DC9C99A}" type="presOf" srcId="{CB585198-AF81-4A86-A9D8-E6D9E207B2FB}" destId="{DD91AA20-54C7-4AA3-AA03-C97EE7FB3985}" srcOrd="0" destOrd="0" presId="urn:microsoft.com/office/officeart/2005/8/layout/bProcess4"/>
    <dgm:cxn modelId="{C291A496-99F0-4D65-89DE-39C613BEB1F4}" srcId="{17864B48-43BF-4C58-BA28-31B0BDC52F37}" destId="{3B1FCEBD-802A-4CF4-80C6-CEE63A309079}" srcOrd="0" destOrd="0" parTransId="{A1764836-13EA-47D0-B862-40E0CDF8FCCF}" sibTransId="{CF5B4BC3-166D-4674-B228-9D6299CF881E}"/>
    <dgm:cxn modelId="{5D45A0AD-F054-4AF2-A60D-78FA973775D9}" type="presOf" srcId="{F7486DB1-3660-482F-A99C-576670C6981F}" destId="{B685280B-4E4C-414D-82A7-38E55129008A}" srcOrd="0" destOrd="0" presId="urn:microsoft.com/office/officeart/2005/8/layout/bProcess4"/>
    <dgm:cxn modelId="{34F020BC-619B-498F-AC0A-373E6C2B21C1}" type="presOf" srcId="{1D080CC7-63E1-4FB1-B3D0-8A1145FF19DB}" destId="{3759C019-69CF-4E71-9274-9E14A64780EF}" srcOrd="0" destOrd="0" presId="urn:microsoft.com/office/officeart/2005/8/layout/bProcess4"/>
    <dgm:cxn modelId="{D2A740C9-DD78-4114-80C9-7082C6A12014}" type="presOf" srcId="{3CF938A7-B4EB-4957-B54A-3DDA1738E15F}" destId="{1A5709F6-209A-4DA9-875E-323CE4D95E68}" srcOrd="0" destOrd="0" presId="urn:microsoft.com/office/officeart/2005/8/layout/bProcess4"/>
    <dgm:cxn modelId="{45DBD0CB-CB46-491A-BD29-899D4FAB2A9A}" srcId="{17864B48-43BF-4C58-BA28-31B0BDC52F37}" destId="{3CF938A7-B4EB-4957-B54A-3DDA1738E15F}" srcOrd="8" destOrd="0" parTransId="{E6360694-D995-40FF-A2A6-4BB9FB203D43}" sibTransId="{FCCAEB8D-CC2B-4805-990A-7E754C1F45F0}"/>
    <dgm:cxn modelId="{AE4439CC-9488-4D0B-BCBD-B4B521787123}" srcId="{17864B48-43BF-4C58-BA28-31B0BDC52F37}" destId="{B07887BB-1A2D-49F1-A0CA-0C2DC37BDA17}" srcOrd="3" destOrd="0" parTransId="{F76FDBEE-DCD3-4D81-B7C6-17842F31D94D}" sibTransId="{0F387C3D-8462-4330-ADB2-736DC1DE07DD}"/>
    <dgm:cxn modelId="{879BC4D6-1235-4205-9880-987B6D961134}" type="presOf" srcId="{A4ED9741-C643-4342-97F4-FBC2C6B12095}" destId="{08632DC0-9961-4B39-9632-BE1A22527F0C}" srcOrd="0" destOrd="0" presId="urn:microsoft.com/office/officeart/2005/8/layout/bProcess4"/>
    <dgm:cxn modelId="{060BE0E8-31EE-4224-BD36-E8059B110E3D}" srcId="{17864B48-43BF-4C58-BA28-31B0BDC52F37}" destId="{1A2D595A-3A24-401B-82C3-1E32389C5A40}" srcOrd="1" destOrd="0" parTransId="{A15AEBB3-4668-4E1F-8867-16B22119B584}" sibTransId="{FC0BF187-061F-4E21-B57F-11C8B7DC29D2}"/>
    <dgm:cxn modelId="{7D1D09EC-4679-453A-B515-AAC4967B25CE}" type="presOf" srcId="{00371046-5BC7-4DCC-9781-D9DE91B5449B}" destId="{69F8BDD5-BAA5-4737-9FC0-4F4B9FBB5164}" srcOrd="0" destOrd="0" presId="urn:microsoft.com/office/officeart/2005/8/layout/bProcess4"/>
    <dgm:cxn modelId="{21EEDEF5-AC7D-4030-97B9-5B3241E9F059}" type="presOf" srcId="{17864B48-43BF-4C58-BA28-31B0BDC52F37}" destId="{E12DCB64-FCEB-44DA-8D68-7ED822749B1B}" srcOrd="0" destOrd="0" presId="urn:microsoft.com/office/officeart/2005/8/layout/bProcess4"/>
    <dgm:cxn modelId="{8C07F663-1E88-433D-94AA-889DD69B7B72}" type="presParOf" srcId="{E12DCB64-FCEB-44DA-8D68-7ED822749B1B}" destId="{D276F1F4-AE10-4BA1-A1D5-81BA21699DEE}" srcOrd="0" destOrd="0" presId="urn:microsoft.com/office/officeart/2005/8/layout/bProcess4"/>
    <dgm:cxn modelId="{ECFBEEE3-83A0-403F-AEE0-3E6B07AFC37D}" type="presParOf" srcId="{D276F1F4-AE10-4BA1-A1D5-81BA21699DEE}" destId="{D995351B-6290-4D79-B9EB-A0E67AC5C0BC}" srcOrd="0" destOrd="0" presId="urn:microsoft.com/office/officeart/2005/8/layout/bProcess4"/>
    <dgm:cxn modelId="{D6801C38-F107-4CC1-8E5D-CBF82D73B385}" type="presParOf" srcId="{D276F1F4-AE10-4BA1-A1D5-81BA21699DEE}" destId="{90C01529-06E9-4702-BBFD-F35998D5F150}" srcOrd="1" destOrd="0" presId="urn:microsoft.com/office/officeart/2005/8/layout/bProcess4"/>
    <dgm:cxn modelId="{E053547C-C34A-45C6-B113-E7D7F9B3369A}" type="presParOf" srcId="{E12DCB64-FCEB-44DA-8D68-7ED822749B1B}" destId="{A6043C4E-0A3A-415C-8A77-CF9198B97505}" srcOrd="1" destOrd="0" presId="urn:microsoft.com/office/officeart/2005/8/layout/bProcess4"/>
    <dgm:cxn modelId="{A1B8A8CE-0AC7-42AF-A649-7FCD0961876B}" type="presParOf" srcId="{E12DCB64-FCEB-44DA-8D68-7ED822749B1B}" destId="{82FA0D60-7C0F-403B-A7CF-559C70524A1C}" srcOrd="2" destOrd="0" presId="urn:microsoft.com/office/officeart/2005/8/layout/bProcess4"/>
    <dgm:cxn modelId="{1BCEC729-14EF-4E6D-9ED6-E21D7E50225B}" type="presParOf" srcId="{82FA0D60-7C0F-403B-A7CF-559C70524A1C}" destId="{F239DEE7-B200-4A16-84D9-DAD20CAE79E6}" srcOrd="0" destOrd="0" presId="urn:microsoft.com/office/officeart/2005/8/layout/bProcess4"/>
    <dgm:cxn modelId="{D0C1CB8B-5F23-4F67-8B04-AED6F44A8C4B}" type="presParOf" srcId="{82FA0D60-7C0F-403B-A7CF-559C70524A1C}" destId="{5F1C8B8E-E506-4DA8-9690-AF59D42F94B4}" srcOrd="1" destOrd="0" presId="urn:microsoft.com/office/officeart/2005/8/layout/bProcess4"/>
    <dgm:cxn modelId="{1725A25B-B05A-44F7-BA1A-ECFC1CFFEF8E}" type="presParOf" srcId="{E12DCB64-FCEB-44DA-8D68-7ED822749B1B}" destId="{C500BF12-0FA3-4CA4-992C-3466A604720E}" srcOrd="3" destOrd="0" presId="urn:microsoft.com/office/officeart/2005/8/layout/bProcess4"/>
    <dgm:cxn modelId="{84CD3373-3552-414C-962F-AD2A51177C89}" type="presParOf" srcId="{E12DCB64-FCEB-44DA-8D68-7ED822749B1B}" destId="{0A6104FB-A781-4411-B52C-E02DADBBA195}" srcOrd="4" destOrd="0" presId="urn:microsoft.com/office/officeart/2005/8/layout/bProcess4"/>
    <dgm:cxn modelId="{10E7FF78-EB05-4ABD-AFDA-8879032A9010}" type="presParOf" srcId="{0A6104FB-A781-4411-B52C-E02DADBBA195}" destId="{DE240B9A-53ED-485D-B148-A43CC9FF9B1A}" srcOrd="0" destOrd="0" presId="urn:microsoft.com/office/officeart/2005/8/layout/bProcess4"/>
    <dgm:cxn modelId="{EBFC844C-D26F-46A3-B762-726D1A5AB6E6}" type="presParOf" srcId="{0A6104FB-A781-4411-B52C-E02DADBBA195}" destId="{69F8BDD5-BAA5-4737-9FC0-4F4B9FBB5164}" srcOrd="1" destOrd="0" presId="urn:microsoft.com/office/officeart/2005/8/layout/bProcess4"/>
    <dgm:cxn modelId="{D79AD449-2110-4510-B6AE-995AA3EE4FE0}" type="presParOf" srcId="{E12DCB64-FCEB-44DA-8D68-7ED822749B1B}" destId="{87BD250D-C635-4A31-AC51-2D288A8816DF}" srcOrd="5" destOrd="0" presId="urn:microsoft.com/office/officeart/2005/8/layout/bProcess4"/>
    <dgm:cxn modelId="{E3E49624-1238-4BA3-BF1B-1610A1A22BF5}" type="presParOf" srcId="{E12DCB64-FCEB-44DA-8D68-7ED822749B1B}" destId="{D44A4DAE-A0A4-46FE-99CE-32A4E0A6F1A9}" srcOrd="6" destOrd="0" presId="urn:microsoft.com/office/officeart/2005/8/layout/bProcess4"/>
    <dgm:cxn modelId="{15490D50-E8AD-4FB6-9229-A78C0B237AD1}" type="presParOf" srcId="{D44A4DAE-A0A4-46FE-99CE-32A4E0A6F1A9}" destId="{B1A1CCE1-8D57-47FC-911B-7061E30042F9}" srcOrd="0" destOrd="0" presId="urn:microsoft.com/office/officeart/2005/8/layout/bProcess4"/>
    <dgm:cxn modelId="{E9D8AF26-2CA3-4617-B306-7DAF9CFBCFFE}" type="presParOf" srcId="{D44A4DAE-A0A4-46FE-99CE-32A4E0A6F1A9}" destId="{E2D44244-B4EF-4D5C-826C-16DD1C393C56}" srcOrd="1" destOrd="0" presId="urn:microsoft.com/office/officeart/2005/8/layout/bProcess4"/>
    <dgm:cxn modelId="{9E057EA8-4C80-495C-BC58-B44FEE91A2DA}" type="presParOf" srcId="{E12DCB64-FCEB-44DA-8D68-7ED822749B1B}" destId="{C38DFBF2-DF25-47A4-9A4F-B76BF490C585}" srcOrd="7" destOrd="0" presId="urn:microsoft.com/office/officeart/2005/8/layout/bProcess4"/>
    <dgm:cxn modelId="{CFF91818-DA18-4786-B715-DEDB6638EDED}" type="presParOf" srcId="{E12DCB64-FCEB-44DA-8D68-7ED822749B1B}" destId="{73E1CF97-9E6D-4545-9B17-A83CCB4B17FB}" srcOrd="8" destOrd="0" presId="urn:microsoft.com/office/officeart/2005/8/layout/bProcess4"/>
    <dgm:cxn modelId="{8E3205E9-43D0-4286-A8CC-18DB2BD95023}" type="presParOf" srcId="{73E1CF97-9E6D-4545-9B17-A83CCB4B17FB}" destId="{598F47FB-9E49-46AB-8A70-A61CEA7669AD}" srcOrd="0" destOrd="0" presId="urn:microsoft.com/office/officeart/2005/8/layout/bProcess4"/>
    <dgm:cxn modelId="{3AC3A551-F984-4B54-A205-CCF6DCBCF2A3}" type="presParOf" srcId="{73E1CF97-9E6D-4545-9B17-A83CCB4B17FB}" destId="{F0CA2DD5-0B31-4318-8C52-6CCC87404A86}" srcOrd="1" destOrd="0" presId="urn:microsoft.com/office/officeart/2005/8/layout/bProcess4"/>
    <dgm:cxn modelId="{59808666-B06A-4120-A7A9-CE04596FDFDE}" type="presParOf" srcId="{E12DCB64-FCEB-44DA-8D68-7ED822749B1B}" destId="{DD91AA20-54C7-4AA3-AA03-C97EE7FB3985}" srcOrd="9" destOrd="0" presId="urn:microsoft.com/office/officeart/2005/8/layout/bProcess4"/>
    <dgm:cxn modelId="{BC76FEAE-642D-49B9-BE45-BF1268CB161B}" type="presParOf" srcId="{E12DCB64-FCEB-44DA-8D68-7ED822749B1B}" destId="{F2225B4F-8798-4B07-B390-68B52F79F00A}" srcOrd="10" destOrd="0" presId="urn:microsoft.com/office/officeart/2005/8/layout/bProcess4"/>
    <dgm:cxn modelId="{6D8CD1FB-9CA6-4B80-90B5-F49287D78746}" type="presParOf" srcId="{F2225B4F-8798-4B07-B390-68B52F79F00A}" destId="{92397595-1429-4C23-BF5B-CEB8C18C8B95}" srcOrd="0" destOrd="0" presId="urn:microsoft.com/office/officeart/2005/8/layout/bProcess4"/>
    <dgm:cxn modelId="{EFD209AC-7D4D-488E-A8C0-34BA1D1FB43E}" type="presParOf" srcId="{F2225B4F-8798-4B07-B390-68B52F79F00A}" destId="{A9066290-F6A0-40BC-88A9-8B2AC7C8871D}" srcOrd="1" destOrd="0" presId="urn:microsoft.com/office/officeart/2005/8/layout/bProcess4"/>
    <dgm:cxn modelId="{6A37381A-B76E-4B1B-A4E8-61D4C80A6278}" type="presParOf" srcId="{E12DCB64-FCEB-44DA-8D68-7ED822749B1B}" destId="{08632DC0-9961-4B39-9632-BE1A22527F0C}" srcOrd="11" destOrd="0" presId="urn:microsoft.com/office/officeart/2005/8/layout/bProcess4"/>
    <dgm:cxn modelId="{15CBD785-B184-4F8C-9B2F-816179F18A88}" type="presParOf" srcId="{E12DCB64-FCEB-44DA-8D68-7ED822749B1B}" destId="{922D5334-F4D2-490C-A057-B2B0110DB746}" srcOrd="12" destOrd="0" presId="urn:microsoft.com/office/officeart/2005/8/layout/bProcess4"/>
    <dgm:cxn modelId="{5CCC6F70-1794-4511-990B-5F189F7AC673}" type="presParOf" srcId="{922D5334-F4D2-490C-A057-B2B0110DB746}" destId="{62F2BD0E-EC9C-4675-BB80-7AFFCB9C23AC}" srcOrd="0" destOrd="0" presId="urn:microsoft.com/office/officeart/2005/8/layout/bProcess4"/>
    <dgm:cxn modelId="{8D10A14E-4836-45A3-879B-82E49889DB2B}" type="presParOf" srcId="{922D5334-F4D2-490C-A057-B2B0110DB746}" destId="{525491C3-FEDF-48C3-B0B1-A501A8CFC267}" srcOrd="1" destOrd="0" presId="urn:microsoft.com/office/officeart/2005/8/layout/bProcess4"/>
    <dgm:cxn modelId="{D4191372-B22B-49F6-8EFE-14FC39E30DE2}" type="presParOf" srcId="{E12DCB64-FCEB-44DA-8D68-7ED822749B1B}" destId="{3759C019-69CF-4E71-9274-9E14A64780EF}" srcOrd="13" destOrd="0" presId="urn:microsoft.com/office/officeart/2005/8/layout/bProcess4"/>
    <dgm:cxn modelId="{29FE6BCD-6002-4BA8-B3A4-E5CB8A3A1AA1}" type="presParOf" srcId="{E12DCB64-FCEB-44DA-8D68-7ED822749B1B}" destId="{B23D44B8-5495-4912-BC5B-D5CD7080A44F}" srcOrd="14" destOrd="0" presId="urn:microsoft.com/office/officeart/2005/8/layout/bProcess4"/>
    <dgm:cxn modelId="{B2773C25-F0B9-43B4-AAA0-5389B1AF8177}" type="presParOf" srcId="{B23D44B8-5495-4912-BC5B-D5CD7080A44F}" destId="{24D7B91B-BEDE-4E07-8F0B-B3B578A08BE3}" srcOrd="0" destOrd="0" presId="urn:microsoft.com/office/officeart/2005/8/layout/bProcess4"/>
    <dgm:cxn modelId="{7DF699C9-3DAF-42A1-8094-748EE54B6938}" type="presParOf" srcId="{B23D44B8-5495-4912-BC5B-D5CD7080A44F}" destId="{3DD3DC94-E8BB-483F-830A-96EA8DFA2EEE}" srcOrd="1" destOrd="0" presId="urn:microsoft.com/office/officeart/2005/8/layout/bProcess4"/>
    <dgm:cxn modelId="{7F22EBED-5AA2-449B-A3B7-973B40CB3CFC}" type="presParOf" srcId="{E12DCB64-FCEB-44DA-8D68-7ED822749B1B}" destId="{B685280B-4E4C-414D-82A7-38E55129008A}" srcOrd="15" destOrd="0" presId="urn:microsoft.com/office/officeart/2005/8/layout/bProcess4"/>
    <dgm:cxn modelId="{D645EDC4-EC49-4568-9DB0-A9A3B8829672}" type="presParOf" srcId="{E12DCB64-FCEB-44DA-8D68-7ED822749B1B}" destId="{088CCE2E-5DE6-4F74-8071-E302F5D3AC00}" srcOrd="16" destOrd="0" presId="urn:microsoft.com/office/officeart/2005/8/layout/bProcess4"/>
    <dgm:cxn modelId="{6ACF8F80-F85E-4664-9544-379AC0B64CBA}" type="presParOf" srcId="{088CCE2E-5DE6-4F74-8071-E302F5D3AC00}" destId="{1E6F5E57-56FB-4253-BBED-609F585D4422}" srcOrd="0" destOrd="0" presId="urn:microsoft.com/office/officeart/2005/8/layout/bProcess4"/>
    <dgm:cxn modelId="{A34FB97A-21A2-403E-86BC-8ABCC00DA1F9}" type="presParOf" srcId="{088CCE2E-5DE6-4F74-8071-E302F5D3AC00}" destId="{1A5709F6-209A-4DA9-875E-323CE4D95E6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189003-0622-43DF-868F-E409B35FE1F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8F98E43-58A9-495B-AC6F-3430ED3E15E5}">
      <dgm:prSet phldrT="[Text]" custT="1"/>
      <dgm:spPr>
        <a:xfrm>
          <a:off x="0" y="2517"/>
          <a:ext cx="3072384" cy="1210642"/>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800100" indent="0" algn="r"/>
          <a:r>
            <a:rPr lang="en-US" sz="1800" b="1">
              <a:solidFill>
                <a:srgbClr val="FFFFFF"/>
              </a:solidFill>
              <a:latin typeface="Calibri"/>
              <a:ea typeface="ＭＳ Ｐゴシック"/>
              <a:cs typeface="+mn-cs"/>
            </a:rPr>
            <a:t>Proteger la  Propiedad Intelectual</a:t>
          </a:r>
          <a:endParaRPr lang="en-US" sz="1800" b="1" dirty="0">
            <a:solidFill>
              <a:srgbClr val="FFFFFF"/>
            </a:solidFill>
            <a:latin typeface="Calibri"/>
            <a:ea typeface="ＭＳ Ｐゴシック"/>
            <a:cs typeface="+mn-cs"/>
          </a:endParaRPr>
        </a:p>
      </dgm:t>
    </dgm:pt>
    <dgm:pt modelId="{2476FB25-DF77-4D1C-AFFD-0849EEB46B22}" type="parTrans" cxnId="{D0EE7E88-7084-4D37-B0FE-ADEA52FA60F5}">
      <dgm:prSet/>
      <dgm:spPr/>
      <dgm:t>
        <a:bodyPr/>
        <a:lstStyle/>
        <a:p>
          <a:endParaRPr lang="en-US"/>
        </a:p>
      </dgm:t>
    </dgm:pt>
    <dgm:pt modelId="{B66A14B3-6D59-4E78-9335-E81770E63726}" type="sibTrans" cxnId="{D0EE7E88-7084-4D37-B0FE-ADEA52FA60F5}">
      <dgm:prSet/>
      <dgm:spPr/>
      <dgm:t>
        <a:bodyPr/>
        <a:lstStyle/>
        <a:p>
          <a:endParaRPr lang="en-US"/>
        </a:p>
      </dgm:t>
    </dgm:pt>
    <dgm:pt modelId="{9DAC250E-873D-4F6E-B455-31C3CDD553F2}">
      <dgm:prSet phldrT="[Text]" custT="1"/>
      <dgm:spPr>
        <a:xfrm rot="5400000">
          <a:off x="5319135" y="-2123169"/>
          <a:ext cx="96851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gm:spPr>
      <dgm:t>
        <a:bodyPr/>
        <a:lstStyle/>
        <a:p>
          <a:r>
            <a:rPr lang="en-US" sz="1800">
              <a:solidFill>
                <a:srgbClr val="000000"/>
              </a:solidFill>
              <a:latin typeface="Calibri"/>
              <a:ea typeface="ＭＳ Ｐゴシック"/>
              <a:cs typeface="+mn-cs"/>
            </a:rPr>
            <a:t>Mantener control de los datos si fueran expuestos durante la captura de los datos de otro de los inquilinos.</a:t>
          </a:r>
          <a:endParaRPr lang="en-US" sz="1800" dirty="0">
            <a:solidFill>
              <a:srgbClr val="000000"/>
            </a:solidFill>
            <a:latin typeface="Calibri"/>
            <a:ea typeface="ＭＳ Ｐゴシック"/>
            <a:cs typeface="+mn-cs"/>
          </a:endParaRPr>
        </a:p>
      </dgm:t>
    </dgm:pt>
    <dgm:pt modelId="{3259C114-AE97-49EB-91F6-4D4D502CF264}" type="parTrans" cxnId="{2689ACEA-F7DD-4857-A61B-F9241A278B5A}">
      <dgm:prSet/>
      <dgm:spPr/>
      <dgm:t>
        <a:bodyPr/>
        <a:lstStyle/>
        <a:p>
          <a:endParaRPr lang="en-US"/>
        </a:p>
      </dgm:t>
    </dgm:pt>
    <dgm:pt modelId="{FC525FF7-8193-49C9-9D00-4DFE85C37CAD}" type="sibTrans" cxnId="{2689ACEA-F7DD-4857-A61B-F9241A278B5A}">
      <dgm:prSet/>
      <dgm:spPr/>
      <dgm:t>
        <a:bodyPr/>
        <a:lstStyle/>
        <a:p>
          <a:endParaRPr lang="en-US"/>
        </a:p>
      </dgm:t>
    </dgm:pt>
    <dgm:pt modelId="{8F6A6405-897E-4F8F-960D-40C15291B332}">
      <dgm:prSet phldrT="[Text]" custT="1"/>
      <dgm:spPr>
        <a:xfrm rot="5400000">
          <a:off x="5319135" y="-851995"/>
          <a:ext cx="968513" cy="5462016"/>
        </a:xfrm>
        <a:prstGeom prst="round2SameRect">
          <a:avLst/>
        </a:prstGeom>
        <a:solidFill>
          <a:srgbClr val="6C286B">
            <a:tint val="40000"/>
            <a:alpha val="90000"/>
            <a:hueOff val="-6026651"/>
            <a:satOff val="-2697"/>
            <a:lumOff val="979"/>
            <a:alphaOff val="0"/>
          </a:srgbClr>
        </a:solidFill>
        <a:ln w="25400" cap="flat" cmpd="sng" algn="ctr">
          <a:solidFill>
            <a:srgbClr val="6C286B">
              <a:tint val="40000"/>
              <a:alpha val="90000"/>
              <a:hueOff val="-6026651"/>
              <a:satOff val="-2697"/>
              <a:lumOff val="979"/>
              <a:alphaOff val="0"/>
            </a:srgbClr>
          </a:solidFill>
          <a:prstDash val="solid"/>
        </a:ln>
        <a:effectLst/>
      </dgm:spPr>
      <dgm:t>
        <a:bodyPr/>
        <a:lstStyle/>
        <a:p>
          <a:r>
            <a:rPr lang="en-US" sz="1800">
              <a:solidFill>
                <a:srgbClr val="000000"/>
              </a:solidFill>
              <a:latin typeface="Calibri"/>
              <a:ea typeface="ＭＳ Ｐゴシック"/>
              <a:cs typeface="+mn-cs"/>
            </a:rPr>
            <a:t>Cifrar datos personales (PII), finacieros (PCI), medicos (HIPAA), etc., en bases de datos y archivos.</a:t>
          </a:r>
          <a:endParaRPr lang="en-US" sz="1800" dirty="0">
            <a:solidFill>
              <a:srgbClr val="000000"/>
            </a:solidFill>
            <a:latin typeface="Calibri"/>
            <a:ea typeface="ＭＳ Ｐゴシック"/>
            <a:cs typeface="+mn-cs"/>
          </a:endParaRPr>
        </a:p>
      </dgm:t>
    </dgm:pt>
    <dgm:pt modelId="{AA04714C-5C56-4E02-9C45-01E4540C2804}" type="parTrans" cxnId="{FA6A3017-8F34-4BF7-BA9B-3CBEBE6BF9B4}">
      <dgm:prSet/>
      <dgm:spPr/>
      <dgm:t>
        <a:bodyPr/>
        <a:lstStyle/>
        <a:p>
          <a:endParaRPr lang="en-US"/>
        </a:p>
      </dgm:t>
    </dgm:pt>
    <dgm:pt modelId="{2779962B-A67E-45CE-B933-EC7B7035B02D}" type="sibTrans" cxnId="{FA6A3017-8F34-4BF7-BA9B-3CBEBE6BF9B4}">
      <dgm:prSet/>
      <dgm:spPr/>
      <dgm:t>
        <a:bodyPr/>
        <a:lstStyle/>
        <a:p>
          <a:endParaRPr lang="en-US"/>
        </a:p>
      </dgm:t>
    </dgm:pt>
    <dgm:pt modelId="{39B1A120-A145-4556-B62B-E4A6E1CC79B9}">
      <dgm:prSet phldrT="[Text]" custT="1"/>
      <dgm:spPr>
        <a:xfrm>
          <a:off x="0" y="2544866"/>
          <a:ext cx="3072384" cy="1210642"/>
        </a:xfrm>
        <a:prstGeom prst="roundRect">
          <a:avLst/>
        </a:prstGeom>
        <a:solidFill>
          <a:srgbClr val="6C286B">
            <a:hueOff val="-12035264"/>
            <a:satOff val="-30630"/>
            <a:lumOff val="14117"/>
            <a:alphaOff val="0"/>
          </a:srgbClr>
        </a:solidFill>
        <a:ln w="25400" cap="flat" cmpd="sng" algn="ctr">
          <a:solidFill>
            <a:srgbClr val="FFFFFF">
              <a:hueOff val="0"/>
              <a:satOff val="0"/>
              <a:lumOff val="0"/>
              <a:alphaOff val="0"/>
            </a:srgbClr>
          </a:solidFill>
          <a:prstDash val="solid"/>
        </a:ln>
        <a:effectLst/>
      </dgm:spPr>
      <dgm:t>
        <a:bodyPr/>
        <a:lstStyle/>
        <a:p>
          <a:pPr marL="800100" indent="0" algn="r"/>
          <a:r>
            <a:rPr lang="en-US" sz="1800" b="1">
              <a:solidFill>
                <a:srgbClr val="FFFFFF"/>
              </a:solidFill>
              <a:latin typeface="Calibri"/>
              <a:ea typeface="ＭＳ Ｐゴシック"/>
              <a:cs typeface="+mn-cs"/>
            </a:rPr>
            <a:t>Proteger Llaves de Encripción Transparente</a:t>
          </a:r>
          <a:endParaRPr lang="en-US" sz="1800" b="1" dirty="0">
            <a:solidFill>
              <a:srgbClr val="FFFFFF"/>
            </a:solidFill>
            <a:latin typeface="Calibri"/>
            <a:ea typeface="ＭＳ Ｐゴシック"/>
            <a:cs typeface="+mn-cs"/>
          </a:endParaRPr>
        </a:p>
      </dgm:t>
    </dgm:pt>
    <dgm:pt modelId="{B4D509B6-7CC6-4BC4-957F-2E3E1EE5B61F}" type="parTrans" cxnId="{6C42492C-2372-4C8E-8A56-77C4A1F40C46}">
      <dgm:prSet/>
      <dgm:spPr/>
      <dgm:t>
        <a:bodyPr/>
        <a:lstStyle/>
        <a:p>
          <a:endParaRPr lang="en-US"/>
        </a:p>
      </dgm:t>
    </dgm:pt>
    <dgm:pt modelId="{9FA8580B-CEC8-434B-B7E1-D7AED4D93A91}" type="sibTrans" cxnId="{6C42492C-2372-4C8E-8A56-77C4A1F40C46}">
      <dgm:prSet/>
      <dgm:spPr/>
      <dgm:t>
        <a:bodyPr/>
        <a:lstStyle/>
        <a:p>
          <a:endParaRPr lang="en-US"/>
        </a:p>
      </dgm:t>
    </dgm:pt>
    <dgm:pt modelId="{F484B2BC-DD9F-455E-B4F3-4AF8518F4F94}">
      <dgm:prSet phldrT="[Text]" custT="1"/>
      <dgm:spPr>
        <a:xfrm rot="5400000">
          <a:off x="5319135" y="419179"/>
          <a:ext cx="968513" cy="5462016"/>
        </a:xfrm>
        <a:prstGeom prst="round2SameRect">
          <a:avLst/>
        </a:prstGeom>
        <a:solidFill>
          <a:srgbClr val="6C286B">
            <a:tint val="40000"/>
            <a:alpha val="90000"/>
            <a:hueOff val="-12053301"/>
            <a:satOff val="-5393"/>
            <a:lumOff val="1957"/>
            <a:alphaOff val="0"/>
          </a:srgbClr>
        </a:solidFill>
        <a:ln w="25400" cap="flat" cmpd="sng" algn="ctr">
          <a:solidFill>
            <a:srgbClr val="6C286B">
              <a:tint val="40000"/>
              <a:alpha val="90000"/>
              <a:hueOff val="-12053301"/>
              <a:satOff val="-5393"/>
              <a:lumOff val="1957"/>
              <a:alphaOff val="0"/>
            </a:srgbClr>
          </a:solidFill>
          <a:prstDash val="solid"/>
        </a:ln>
        <a:effectLst/>
      </dgm:spPr>
      <dgm:t>
        <a:bodyPr/>
        <a:lstStyle/>
        <a:p>
          <a:pPr rtl="0"/>
          <a:r>
            <a:rPr lang="en-US" sz="2000">
              <a:solidFill>
                <a:srgbClr val="000000"/>
              </a:solidFill>
              <a:latin typeface="Calibri"/>
              <a:ea typeface="ＭＳ Ｐゴシック"/>
              <a:cs typeface="+mn-cs"/>
            </a:rPr>
            <a:t>Proteger llaves de cifrado transparente de datos. (TDE)</a:t>
          </a:r>
          <a:endParaRPr lang="en-US" sz="2000" dirty="0">
            <a:solidFill>
              <a:srgbClr val="000000"/>
            </a:solidFill>
            <a:latin typeface="Calibri"/>
            <a:ea typeface="ＭＳ Ｐゴシック"/>
            <a:cs typeface="+mn-cs"/>
          </a:endParaRPr>
        </a:p>
      </dgm:t>
    </dgm:pt>
    <dgm:pt modelId="{C2A3001B-66F9-490D-A0A7-63F1F888044D}" type="parTrans" cxnId="{2332308B-EEEF-449F-B3C3-4ECFBB952485}">
      <dgm:prSet/>
      <dgm:spPr/>
      <dgm:t>
        <a:bodyPr/>
        <a:lstStyle/>
        <a:p>
          <a:endParaRPr lang="en-US"/>
        </a:p>
      </dgm:t>
    </dgm:pt>
    <dgm:pt modelId="{16B7E1AA-DA5A-4FAF-8BA9-8E07EA6CF3F9}" type="sibTrans" cxnId="{2332308B-EEEF-449F-B3C3-4ECFBB952485}">
      <dgm:prSet/>
      <dgm:spPr/>
      <dgm:t>
        <a:bodyPr/>
        <a:lstStyle/>
        <a:p>
          <a:endParaRPr lang="en-US"/>
        </a:p>
      </dgm:t>
    </dgm:pt>
    <dgm:pt modelId="{5E2A630B-FFCD-40FC-98D8-778749095520}">
      <dgm:prSet phldrT="[Text]" custT="1"/>
      <dgm:spPr>
        <a:xfrm>
          <a:off x="0" y="3816040"/>
          <a:ext cx="3072384" cy="1210642"/>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800" b="1">
              <a:solidFill>
                <a:srgbClr val="FFFFFF"/>
              </a:solidFill>
              <a:latin typeface="Calibri"/>
              <a:ea typeface="ＭＳ Ｐゴシック"/>
              <a:cs typeface="+mn-cs"/>
            </a:rPr>
            <a:t>Proteger Datos Sensibles en Bases de Datos</a:t>
          </a:r>
          <a:endParaRPr lang="en-US" sz="1800" b="1" dirty="0">
            <a:solidFill>
              <a:srgbClr val="FFFFFF"/>
            </a:solidFill>
            <a:latin typeface="Calibri"/>
            <a:ea typeface="ＭＳ Ｐゴシック"/>
            <a:cs typeface="+mn-cs"/>
          </a:endParaRPr>
        </a:p>
      </dgm:t>
    </dgm:pt>
    <dgm:pt modelId="{F90CAC21-0653-45BD-A1A9-F0708990B072}" type="parTrans" cxnId="{8E8829D3-039C-4C30-9E31-0DED6E418E4D}">
      <dgm:prSet/>
      <dgm:spPr/>
      <dgm:t>
        <a:bodyPr/>
        <a:lstStyle/>
        <a:p>
          <a:endParaRPr lang="en-US"/>
        </a:p>
      </dgm:t>
    </dgm:pt>
    <dgm:pt modelId="{634D8D86-DBD0-4478-AFC6-AF217C30E145}" type="sibTrans" cxnId="{8E8829D3-039C-4C30-9E31-0DED6E418E4D}">
      <dgm:prSet/>
      <dgm:spPr/>
      <dgm:t>
        <a:bodyPr/>
        <a:lstStyle/>
        <a:p>
          <a:endParaRPr lang="en-US"/>
        </a:p>
      </dgm:t>
    </dgm:pt>
    <dgm:pt modelId="{866EE9AB-D47D-4DEB-B96A-55AAD9614317}">
      <dgm:prSet phldrT="[Text]" custT="1"/>
      <dgm:spPr>
        <a:xfrm rot="5400000">
          <a:off x="5319135" y="1690353"/>
          <a:ext cx="96851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gm:spPr>
      <dgm:t>
        <a:bodyPr/>
        <a:lstStyle/>
        <a:p>
          <a:pPr rtl="0"/>
          <a:r>
            <a:rPr lang="en-US" sz="1800">
              <a:solidFill>
                <a:srgbClr val="000000"/>
              </a:solidFill>
              <a:latin typeface="Calibri"/>
              <a:ea typeface="ＭＳ Ｐゴシック"/>
              <a:cs typeface="+mn-cs"/>
            </a:rPr>
            <a:t>Encriptar columnas y/o tablas en bases de datos</a:t>
          </a:r>
          <a:endParaRPr lang="en-US" sz="1800" dirty="0">
            <a:solidFill>
              <a:srgbClr val="000000"/>
            </a:solidFill>
            <a:latin typeface="Calibri"/>
            <a:ea typeface="ＭＳ Ｐゴシック"/>
            <a:cs typeface="+mn-cs"/>
          </a:endParaRPr>
        </a:p>
      </dgm:t>
    </dgm:pt>
    <dgm:pt modelId="{65395A63-5A90-49B7-AFB7-3A1EDB7AAE6D}" type="parTrans" cxnId="{E8C02BD4-3854-4927-AF5F-913D230F2E41}">
      <dgm:prSet/>
      <dgm:spPr/>
      <dgm:t>
        <a:bodyPr/>
        <a:lstStyle/>
        <a:p>
          <a:endParaRPr lang="en-US"/>
        </a:p>
      </dgm:t>
    </dgm:pt>
    <dgm:pt modelId="{21A2B897-2D8F-4764-BFC6-9E111A8BD50A}" type="sibTrans" cxnId="{E8C02BD4-3854-4927-AF5F-913D230F2E41}">
      <dgm:prSet/>
      <dgm:spPr/>
      <dgm:t>
        <a:bodyPr/>
        <a:lstStyle/>
        <a:p>
          <a:endParaRPr lang="en-US"/>
        </a:p>
      </dgm:t>
    </dgm:pt>
    <dgm:pt modelId="{986FB4A4-6D6B-4159-9061-5F694C136FF6}">
      <dgm:prSet phldrT="[Text]" custT="1"/>
      <dgm:spPr>
        <a:xfrm>
          <a:off x="0" y="1273691"/>
          <a:ext cx="3072384" cy="1210642"/>
        </a:xfrm>
        <a:prstGeom prst="roundRect">
          <a:avLst/>
        </a:prstGeom>
        <a:solidFill>
          <a:srgbClr val="6C286B">
            <a:hueOff val="-6017632"/>
            <a:satOff val="-15315"/>
            <a:lumOff val="7059"/>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800" b="1">
              <a:solidFill>
                <a:srgbClr val="FFFFFF"/>
              </a:solidFill>
              <a:latin typeface="Calibri"/>
              <a:ea typeface="ＭＳ Ｐゴシック"/>
              <a:cs typeface="+mn-cs"/>
            </a:rPr>
            <a:t>Proteger los Datos para Mandatos de Cumplimiento </a:t>
          </a:r>
          <a:endParaRPr lang="en-US" sz="1800" b="1" dirty="0">
            <a:solidFill>
              <a:srgbClr val="FFFFFF"/>
            </a:solidFill>
            <a:latin typeface="Calibri"/>
            <a:ea typeface="ＭＳ Ｐゴシック"/>
            <a:cs typeface="+mn-cs"/>
          </a:endParaRPr>
        </a:p>
      </dgm:t>
    </dgm:pt>
    <dgm:pt modelId="{5B3EFB7A-C695-4B8A-BA18-DB8DA943919B}" type="sibTrans" cxnId="{53EB160C-8571-4831-91E7-94293BFC2DE3}">
      <dgm:prSet/>
      <dgm:spPr/>
      <dgm:t>
        <a:bodyPr/>
        <a:lstStyle/>
        <a:p>
          <a:endParaRPr lang="en-US"/>
        </a:p>
      </dgm:t>
    </dgm:pt>
    <dgm:pt modelId="{A96DEF9B-3C72-4BA2-81FF-F04145F9E88B}" type="parTrans" cxnId="{53EB160C-8571-4831-91E7-94293BFC2DE3}">
      <dgm:prSet/>
      <dgm:spPr/>
      <dgm:t>
        <a:bodyPr/>
        <a:lstStyle/>
        <a:p>
          <a:endParaRPr lang="en-US"/>
        </a:p>
      </dgm:t>
    </dgm:pt>
    <dgm:pt modelId="{1C842F84-9CF2-4E09-9C08-8D7541DC2236}" type="pres">
      <dgm:prSet presAssocID="{5F189003-0622-43DF-868F-E409B35FE1F2}" presName="Name0" presStyleCnt="0">
        <dgm:presLayoutVars>
          <dgm:dir/>
          <dgm:animLvl val="lvl"/>
          <dgm:resizeHandles val="exact"/>
        </dgm:presLayoutVars>
      </dgm:prSet>
      <dgm:spPr/>
    </dgm:pt>
    <dgm:pt modelId="{87851F28-F47D-4F0A-87CB-8FE9CEF656B1}" type="pres">
      <dgm:prSet presAssocID="{38F98E43-58A9-495B-AC6F-3430ED3E15E5}" presName="linNode" presStyleCnt="0"/>
      <dgm:spPr/>
    </dgm:pt>
    <dgm:pt modelId="{BC5DD0E0-DAE5-4111-B861-F616FAAE33F0}" type="pres">
      <dgm:prSet presAssocID="{38F98E43-58A9-495B-AC6F-3430ED3E15E5}" presName="parentText" presStyleLbl="node1" presStyleIdx="0" presStyleCnt="4">
        <dgm:presLayoutVars>
          <dgm:chMax val="1"/>
          <dgm:bulletEnabled val="1"/>
        </dgm:presLayoutVars>
      </dgm:prSet>
      <dgm:spPr/>
    </dgm:pt>
    <dgm:pt modelId="{534217EF-A2AD-4FC1-871D-3C1A00310F24}" type="pres">
      <dgm:prSet presAssocID="{38F98E43-58A9-495B-AC6F-3430ED3E15E5}" presName="descendantText" presStyleLbl="alignAccFollowNode1" presStyleIdx="0" presStyleCnt="4">
        <dgm:presLayoutVars>
          <dgm:bulletEnabled val="1"/>
        </dgm:presLayoutVars>
      </dgm:prSet>
      <dgm:spPr/>
    </dgm:pt>
    <dgm:pt modelId="{EFE501C9-2570-4538-AD69-109ABEEF3524}" type="pres">
      <dgm:prSet presAssocID="{B66A14B3-6D59-4E78-9335-E81770E63726}" presName="sp" presStyleCnt="0"/>
      <dgm:spPr/>
    </dgm:pt>
    <dgm:pt modelId="{637754F0-17CD-41A9-81CD-174DA93FEAC3}" type="pres">
      <dgm:prSet presAssocID="{986FB4A4-6D6B-4159-9061-5F694C136FF6}" presName="linNode" presStyleCnt="0"/>
      <dgm:spPr/>
    </dgm:pt>
    <dgm:pt modelId="{EA95D4B1-E6BD-4EBC-9BFD-E0E452DDFD59}" type="pres">
      <dgm:prSet presAssocID="{986FB4A4-6D6B-4159-9061-5F694C136FF6}" presName="parentText" presStyleLbl="node1" presStyleIdx="1" presStyleCnt="4">
        <dgm:presLayoutVars>
          <dgm:chMax val="1"/>
          <dgm:bulletEnabled val="1"/>
        </dgm:presLayoutVars>
      </dgm:prSet>
      <dgm:spPr/>
    </dgm:pt>
    <dgm:pt modelId="{231F2A1C-4E12-4BC5-8C74-AAC9FA711C78}" type="pres">
      <dgm:prSet presAssocID="{986FB4A4-6D6B-4159-9061-5F694C136FF6}" presName="descendantText" presStyleLbl="alignAccFollowNode1" presStyleIdx="1" presStyleCnt="4">
        <dgm:presLayoutVars>
          <dgm:bulletEnabled val="1"/>
        </dgm:presLayoutVars>
      </dgm:prSet>
      <dgm:spPr/>
    </dgm:pt>
    <dgm:pt modelId="{81B399E2-33B0-444C-BB89-3B6CB9B73511}" type="pres">
      <dgm:prSet presAssocID="{5B3EFB7A-C695-4B8A-BA18-DB8DA943919B}" presName="sp" presStyleCnt="0"/>
      <dgm:spPr/>
    </dgm:pt>
    <dgm:pt modelId="{673CE1C6-D495-4FEE-8562-9FFA76778E30}" type="pres">
      <dgm:prSet presAssocID="{39B1A120-A145-4556-B62B-E4A6E1CC79B9}" presName="linNode" presStyleCnt="0"/>
      <dgm:spPr/>
    </dgm:pt>
    <dgm:pt modelId="{2F7BBDF4-C1C0-463F-9811-65CD52640D6E}" type="pres">
      <dgm:prSet presAssocID="{39B1A120-A145-4556-B62B-E4A6E1CC79B9}" presName="parentText" presStyleLbl="node1" presStyleIdx="2" presStyleCnt="4">
        <dgm:presLayoutVars>
          <dgm:chMax val="1"/>
          <dgm:bulletEnabled val="1"/>
        </dgm:presLayoutVars>
      </dgm:prSet>
      <dgm:spPr/>
    </dgm:pt>
    <dgm:pt modelId="{2E2ED282-507D-4FB0-9690-D88505043883}" type="pres">
      <dgm:prSet presAssocID="{39B1A120-A145-4556-B62B-E4A6E1CC79B9}" presName="descendantText" presStyleLbl="alignAccFollowNode1" presStyleIdx="2" presStyleCnt="4">
        <dgm:presLayoutVars>
          <dgm:bulletEnabled val="1"/>
        </dgm:presLayoutVars>
      </dgm:prSet>
      <dgm:spPr/>
    </dgm:pt>
    <dgm:pt modelId="{7A2F29CE-E550-4A95-A3ED-9916156A1D7A}" type="pres">
      <dgm:prSet presAssocID="{9FA8580B-CEC8-434B-B7E1-D7AED4D93A91}" presName="sp" presStyleCnt="0"/>
      <dgm:spPr/>
    </dgm:pt>
    <dgm:pt modelId="{8785DD94-C72F-4731-91C1-E76F4AAA5CEB}" type="pres">
      <dgm:prSet presAssocID="{5E2A630B-FFCD-40FC-98D8-778749095520}" presName="linNode" presStyleCnt="0"/>
      <dgm:spPr/>
    </dgm:pt>
    <dgm:pt modelId="{9556044F-67A9-46DD-BE5B-E44EA94059A6}" type="pres">
      <dgm:prSet presAssocID="{5E2A630B-FFCD-40FC-98D8-778749095520}" presName="parentText" presStyleLbl="node1" presStyleIdx="3" presStyleCnt="4">
        <dgm:presLayoutVars>
          <dgm:chMax val="1"/>
          <dgm:bulletEnabled val="1"/>
        </dgm:presLayoutVars>
      </dgm:prSet>
      <dgm:spPr/>
    </dgm:pt>
    <dgm:pt modelId="{2B80151B-6C11-4A57-82D6-C3A55AA2C5B3}" type="pres">
      <dgm:prSet presAssocID="{5E2A630B-FFCD-40FC-98D8-778749095520}" presName="descendantText" presStyleLbl="alignAccFollowNode1" presStyleIdx="3" presStyleCnt="4">
        <dgm:presLayoutVars>
          <dgm:bulletEnabled val="1"/>
        </dgm:presLayoutVars>
      </dgm:prSet>
      <dgm:spPr/>
    </dgm:pt>
  </dgm:ptLst>
  <dgm:cxnLst>
    <dgm:cxn modelId="{53EB160C-8571-4831-91E7-94293BFC2DE3}" srcId="{5F189003-0622-43DF-868F-E409B35FE1F2}" destId="{986FB4A4-6D6B-4159-9061-5F694C136FF6}" srcOrd="1" destOrd="0" parTransId="{A96DEF9B-3C72-4BA2-81FF-F04145F9E88B}" sibTransId="{5B3EFB7A-C695-4B8A-BA18-DB8DA943919B}"/>
    <dgm:cxn modelId="{FA6A3017-8F34-4BF7-BA9B-3CBEBE6BF9B4}" srcId="{986FB4A4-6D6B-4159-9061-5F694C136FF6}" destId="{8F6A6405-897E-4F8F-960D-40C15291B332}" srcOrd="0" destOrd="0" parTransId="{AA04714C-5C56-4E02-9C45-01E4540C2804}" sibTransId="{2779962B-A67E-45CE-B933-EC7B7035B02D}"/>
    <dgm:cxn modelId="{D098A525-43B4-4FE1-86D1-AF720FC8C2D5}" type="presOf" srcId="{986FB4A4-6D6B-4159-9061-5F694C136FF6}" destId="{EA95D4B1-E6BD-4EBC-9BFD-E0E452DDFD59}" srcOrd="0" destOrd="0" presId="urn:microsoft.com/office/officeart/2005/8/layout/vList5"/>
    <dgm:cxn modelId="{0B96ED27-6F55-433C-83CA-E37CEAF4CD62}" type="presOf" srcId="{8F6A6405-897E-4F8F-960D-40C15291B332}" destId="{231F2A1C-4E12-4BC5-8C74-AAC9FA711C78}" srcOrd="0" destOrd="0" presId="urn:microsoft.com/office/officeart/2005/8/layout/vList5"/>
    <dgm:cxn modelId="{6C42492C-2372-4C8E-8A56-77C4A1F40C46}" srcId="{5F189003-0622-43DF-868F-E409B35FE1F2}" destId="{39B1A120-A145-4556-B62B-E4A6E1CC79B9}" srcOrd="2" destOrd="0" parTransId="{B4D509B6-7CC6-4BC4-957F-2E3E1EE5B61F}" sibTransId="{9FA8580B-CEC8-434B-B7E1-D7AED4D93A91}"/>
    <dgm:cxn modelId="{1A2CCF38-F6C3-4314-BC03-6F81EC0C4352}" type="presOf" srcId="{38F98E43-58A9-495B-AC6F-3430ED3E15E5}" destId="{BC5DD0E0-DAE5-4111-B861-F616FAAE33F0}" srcOrd="0" destOrd="0" presId="urn:microsoft.com/office/officeart/2005/8/layout/vList5"/>
    <dgm:cxn modelId="{9FCCC83E-880C-453F-8684-A01A9E4A51EF}" type="presOf" srcId="{F484B2BC-DD9F-455E-B4F3-4AF8518F4F94}" destId="{2E2ED282-507D-4FB0-9690-D88505043883}" srcOrd="0" destOrd="0" presId="urn:microsoft.com/office/officeart/2005/8/layout/vList5"/>
    <dgm:cxn modelId="{C6D0CB69-3EB2-440B-9106-2481B75760CF}" type="presOf" srcId="{39B1A120-A145-4556-B62B-E4A6E1CC79B9}" destId="{2F7BBDF4-C1C0-463F-9811-65CD52640D6E}" srcOrd="0" destOrd="0" presId="urn:microsoft.com/office/officeart/2005/8/layout/vList5"/>
    <dgm:cxn modelId="{D0EE7E88-7084-4D37-B0FE-ADEA52FA60F5}" srcId="{5F189003-0622-43DF-868F-E409B35FE1F2}" destId="{38F98E43-58A9-495B-AC6F-3430ED3E15E5}" srcOrd="0" destOrd="0" parTransId="{2476FB25-DF77-4D1C-AFFD-0849EEB46B22}" sibTransId="{B66A14B3-6D59-4E78-9335-E81770E63726}"/>
    <dgm:cxn modelId="{F7E07A8A-8F47-4AE8-8F7A-03897752A40D}" type="presOf" srcId="{5F189003-0622-43DF-868F-E409B35FE1F2}" destId="{1C842F84-9CF2-4E09-9C08-8D7541DC2236}" srcOrd="0" destOrd="0" presId="urn:microsoft.com/office/officeart/2005/8/layout/vList5"/>
    <dgm:cxn modelId="{2332308B-EEEF-449F-B3C3-4ECFBB952485}" srcId="{39B1A120-A145-4556-B62B-E4A6E1CC79B9}" destId="{F484B2BC-DD9F-455E-B4F3-4AF8518F4F94}" srcOrd="0" destOrd="0" parTransId="{C2A3001B-66F9-490D-A0A7-63F1F888044D}" sibTransId="{16B7E1AA-DA5A-4FAF-8BA9-8E07EA6CF3F9}"/>
    <dgm:cxn modelId="{C941D7A6-9D78-4D60-978D-3A5B47E203B3}" type="presOf" srcId="{9DAC250E-873D-4F6E-B455-31C3CDD553F2}" destId="{534217EF-A2AD-4FC1-871D-3C1A00310F24}" srcOrd="0" destOrd="0" presId="urn:microsoft.com/office/officeart/2005/8/layout/vList5"/>
    <dgm:cxn modelId="{8E8829D3-039C-4C30-9E31-0DED6E418E4D}" srcId="{5F189003-0622-43DF-868F-E409B35FE1F2}" destId="{5E2A630B-FFCD-40FC-98D8-778749095520}" srcOrd="3" destOrd="0" parTransId="{F90CAC21-0653-45BD-A1A9-F0708990B072}" sibTransId="{634D8D86-DBD0-4478-AFC6-AF217C30E145}"/>
    <dgm:cxn modelId="{E8C02BD4-3854-4927-AF5F-913D230F2E41}" srcId="{5E2A630B-FFCD-40FC-98D8-778749095520}" destId="{866EE9AB-D47D-4DEB-B96A-55AAD9614317}" srcOrd="0" destOrd="0" parTransId="{65395A63-5A90-49B7-AFB7-3A1EDB7AAE6D}" sibTransId="{21A2B897-2D8F-4764-BFC6-9E111A8BD50A}"/>
    <dgm:cxn modelId="{A5EAEDD7-D2E2-4C3B-BBAA-89B34C493F67}" type="presOf" srcId="{866EE9AB-D47D-4DEB-B96A-55AAD9614317}" destId="{2B80151B-6C11-4A57-82D6-C3A55AA2C5B3}" srcOrd="0" destOrd="0" presId="urn:microsoft.com/office/officeart/2005/8/layout/vList5"/>
    <dgm:cxn modelId="{2689ACEA-F7DD-4857-A61B-F9241A278B5A}" srcId="{38F98E43-58A9-495B-AC6F-3430ED3E15E5}" destId="{9DAC250E-873D-4F6E-B455-31C3CDD553F2}" srcOrd="0" destOrd="0" parTransId="{3259C114-AE97-49EB-91F6-4D4D502CF264}" sibTransId="{FC525FF7-8193-49C9-9D00-4DFE85C37CAD}"/>
    <dgm:cxn modelId="{E3DB3AEF-5D00-48EF-9945-83BC798683A9}" type="presOf" srcId="{5E2A630B-FFCD-40FC-98D8-778749095520}" destId="{9556044F-67A9-46DD-BE5B-E44EA94059A6}" srcOrd="0" destOrd="0" presId="urn:microsoft.com/office/officeart/2005/8/layout/vList5"/>
    <dgm:cxn modelId="{8A26B834-2B90-49A7-B564-772F562CEB5C}" type="presParOf" srcId="{1C842F84-9CF2-4E09-9C08-8D7541DC2236}" destId="{87851F28-F47D-4F0A-87CB-8FE9CEF656B1}" srcOrd="0" destOrd="0" presId="urn:microsoft.com/office/officeart/2005/8/layout/vList5"/>
    <dgm:cxn modelId="{27D0BD61-45A3-4310-9A9C-8094D01BF641}" type="presParOf" srcId="{87851F28-F47D-4F0A-87CB-8FE9CEF656B1}" destId="{BC5DD0E0-DAE5-4111-B861-F616FAAE33F0}" srcOrd="0" destOrd="0" presId="urn:microsoft.com/office/officeart/2005/8/layout/vList5"/>
    <dgm:cxn modelId="{67F1DE6F-5B3E-4776-8A38-3FC838BE7C64}" type="presParOf" srcId="{87851F28-F47D-4F0A-87CB-8FE9CEF656B1}" destId="{534217EF-A2AD-4FC1-871D-3C1A00310F24}" srcOrd="1" destOrd="0" presId="urn:microsoft.com/office/officeart/2005/8/layout/vList5"/>
    <dgm:cxn modelId="{3763D6DC-0AE3-404B-9CC2-9FE6F4F75640}" type="presParOf" srcId="{1C842F84-9CF2-4E09-9C08-8D7541DC2236}" destId="{EFE501C9-2570-4538-AD69-109ABEEF3524}" srcOrd="1" destOrd="0" presId="urn:microsoft.com/office/officeart/2005/8/layout/vList5"/>
    <dgm:cxn modelId="{879F15D4-BA9B-4D6D-A22B-FBCCA8396E6D}" type="presParOf" srcId="{1C842F84-9CF2-4E09-9C08-8D7541DC2236}" destId="{637754F0-17CD-41A9-81CD-174DA93FEAC3}" srcOrd="2" destOrd="0" presId="urn:microsoft.com/office/officeart/2005/8/layout/vList5"/>
    <dgm:cxn modelId="{12162F76-121B-4E35-BEAA-76151AF9B112}" type="presParOf" srcId="{637754F0-17CD-41A9-81CD-174DA93FEAC3}" destId="{EA95D4B1-E6BD-4EBC-9BFD-E0E452DDFD59}" srcOrd="0" destOrd="0" presId="urn:microsoft.com/office/officeart/2005/8/layout/vList5"/>
    <dgm:cxn modelId="{1C0F1EB3-60C1-49FA-92EB-A870526A8ACA}" type="presParOf" srcId="{637754F0-17CD-41A9-81CD-174DA93FEAC3}" destId="{231F2A1C-4E12-4BC5-8C74-AAC9FA711C78}" srcOrd="1" destOrd="0" presId="urn:microsoft.com/office/officeart/2005/8/layout/vList5"/>
    <dgm:cxn modelId="{BF72610C-2CF3-4DAC-BAF9-229EA8475FF4}" type="presParOf" srcId="{1C842F84-9CF2-4E09-9C08-8D7541DC2236}" destId="{81B399E2-33B0-444C-BB89-3B6CB9B73511}" srcOrd="3" destOrd="0" presId="urn:microsoft.com/office/officeart/2005/8/layout/vList5"/>
    <dgm:cxn modelId="{3C159754-441B-48F2-8ADD-8DAA43DFD2C9}" type="presParOf" srcId="{1C842F84-9CF2-4E09-9C08-8D7541DC2236}" destId="{673CE1C6-D495-4FEE-8562-9FFA76778E30}" srcOrd="4" destOrd="0" presId="urn:microsoft.com/office/officeart/2005/8/layout/vList5"/>
    <dgm:cxn modelId="{4BAC395C-44E1-4021-99EB-3550C69D9F16}" type="presParOf" srcId="{673CE1C6-D495-4FEE-8562-9FFA76778E30}" destId="{2F7BBDF4-C1C0-463F-9811-65CD52640D6E}" srcOrd="0" destOrd="0" presId="urn:microsoft.com/office/officeart/2005/8/layout/vList5"/>
    <dgm:cxn modelId="{D4472586-F8D9-489B-B5AB-A26622264E2F}" type="presParOf" srcId="{673CE1C6-D495-4FEE-8562-9FFA76778E30}" destId="{2E2ED282-507D-4FB0-9690-D88505043883}" srcOrd="1" destOrd="0" presId="urn:microsoft.com/office/officeart/2005/8/layout/vList5"/>
    <dgm:cxn modelId="{29C7E6B0-7913-4D4D-AEEF-9344502C24EF}" type="presParOf" srcId="{1C842F84-9CF2-4E09-9C08-8D7541DC2236}" destId="{7A2F29CE-E550-4A95-A3ED-9916156A1D7A}" srcOrd="5" destOrd="0" presId="urn:microsoft.com/office/officeart/2005/8/layout/vList5"/>
    <dgm:cxn modelId="{CC397534-76EC-4941-A802-5D1257FADA9C}" type="presParOf" srcId="{1C842F84-9CF2-4E09-9C08-8D7541DC2236}" destId="{8785DD94-C72F-4731-91C1-E76F4AAA5CEB}" srcOrd="6" destOrd="0" presId="urn:microsoft.com/office/officeart/2005/8/layout/vList5"/>
    <dgm:cxn modelId="{D9266A68-7002-450B-A140-856AF9F7637C}" type="presParOf" srcId="{8785DD94-C72F-4731-91C1-E76F4AAA5CEB}" destId="{9556044F-67A9-46DD-BE5B-E44EA94059A6}" srcOrd="0" destOrd="0" presId="urn:microsoft.com/office/officeart/2005/8/layout/vList5"/>
    <dgm:cxn modelId="{FBC32923-4393-4966-9FD9-45A558B187A5}" type="presParOf" srcId="{8785DD94-C72F-4731-91C1-E76F4AAA5CEB}" destId="{2B80151B-6C11-4A57-82D6-C3A55AA2C5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189003-0622-43DF-868F-E409B35FE1F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8F98E43-58A9-495B-AC6F-3430ED3E15E5}">
      <dgm:prSet phldrT="[Text]" custT="1"/>
      <dgm:spPr>
        <a:xfrm>
          <a:off x="0" y="2210"/>
          <a:ext cx="3072384" cy="966303"/>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800100" indent="0" algn="r"/>
          <a:r>
            <a:rPr lang="en-US" sz="1800" b="1">
              <a:solidFill>
                <a:srgbClr val="FFFFFF"/>
              </a:solidFill>
              <a:latin typeface="Calibri"/>
              <a:ea typeface="ＭＳ Ｐゴシック"/>
              <a:cs typeface="+mn-cs"/>
            </a:rPr>
            <a:t>Aislar Datos en Ambientes          Multi-tenant</a:t>
          </a:r>
          <a:endParaRPr lang="en-US" sz="1800" b="1" dirty="0">
            <a:solidFill>
              <a:srgbClr val="FFFFFF"/>
            </a:solidFill>
            <a:latin typeface="Calibri"/>
            <a:ea typeface="ＭＳ Ｐゴシック"/>
            <a:cs typeface="+mn-cs"/>
          </a:endParaRPr>
        </a:p>
      </dgm:t>
    </dgm:pt>
    <dgm:pt modelId="{2476FB25-DF77-4D1C-AFFD-0849EEB46B22}" type="parTrans" cxnId="{D0EE7E88-7084-4D37-B0FE-ADEA52FA60F5}">
      <dgm:prSet/>
      <dgm:spPr/>
      <dgm:t>
        <a:bodyPr/>
        <a:lstStyle/>
        <a:p>
          <a:endParaRPr lang="en-US"/>
        </a:p>
      </dgm:t>
    </dgm:pt>
    <dgm:pt modelId="{B66A14B3-6D59-4E78-9335-E81770E63726}" type="sibTrans" cxnId="{D0EE7E88-7084-4D37-B0FE-ADEA52FA60F5}">
      <dgm:prSet/>
      <dgm:spPr/>
      <dgm:t>
        <a:bodyPr/>
        <a:lstStyle/>
        <a:p>
          <a:endParaRPr lang="en-US"/>
        </a:p>
      </dgm:t>
    </dgm:pt>
    <dgm:pt modelId="{9DAC250E-873D-4F6E-B455-31C3CDD553F2}">
      <dgm:prSet phldrT="[Text]" custT="1"/>
      <dgm:spPr>
        <a:xfrm rot="5400000">
          <a:off x="5416870" y="-2245645"/>
          <a:ext cx="77304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gm:spPr>
      <dgm:t>
        <a:bodyPr/>
        <a:lstStyle/>
        <a:p>
          <a:r>
            <a:rPr lang="en-US" sz="1800">
              <a:solidFill>
                <a:srgbClr val="000000">
                  <a:hueOff val="0"/>
                  <a:satOff val="0"/>
                  <a:lumOff val="0"/>
                  <a:alphaOff val="0"/>
                </a:srgbClr>
              </a:solidFill>
              <a:latin typeface="Calibri"/>
              <a:ea typeface="ＭＳ Ｐゴシック"/>
              <a:cs typeface="+mn-cs"/>
            </a:rPr>
            <a:t>Separación de datos habilitada por la encripción en ambientes virtuales compartidos </a:t>
          </a:r>
          <a:endParaRPr lang="en-US" sz="1800" dirty="0">
            <a:solidFill>
              <a:srgbClr val="000000">
                <a:hueOff val="0"/>
                <a:satOff val="0"/>
                <a:lumOff val="0"/>
                <a:alphaOff val="0"/>
              </a:srgbClr>
            </a:solidFill>
            <a:latin typeface="Calibri"/>
            <a:ea typeface="ＭＳ Ｐゴシック"/>
            <a:cs typeface="+mn-cs"/>
          </a:endParaRPr>
        </a:p>
      </dgm:t>
    </dgm:pt>
    <dgm:pt modelId="{3259C114-AE97-49EB-91F6-4D4D502CF264}" type="parTrans" cxnId="{2689ACEA-F7DD-4857-A61B-F9241A278B5A}">
      <dgm:prSet/>
      <dgm:spPr/>
      <dgm:t>
        <a:bodyPr/>
        <a:lstStyle/>
        <a:p>
          <a:endParaRPr lang="en-US"/>
        </a:p>
      </dgm:t>
    </dgm:pt>
    <dgm:pt modelId="{FC525FF7-8193-49C9-9D00-4DFE85C37CAD}" type="sibTrans" cxnId="{2689ACEA-F7DD-4857-A61B-F9241A278B5A}">
      <dgm:prSet/>
      <dgm:spPr/>
      <dgm:t>
        <a:bodyPr/>
        <a:lstStyle/>
        <a:p>
          <a:endParaRPr lang="en-US"/>
        </a:p>
      </dgm:t>
    </dgm:pt>
    <dgm:pt modelId="{986FB4A4-6D6B-4159-9061-5F694C136FF6}">
      <dgm:prSet phldrT="[Text]" custT="1"/>
      <dgm:spPr>
        <a:xfrm>
          <a:off x="0" y="1016829"/>
          <a:ext cx="3072384" cy="966303"/>
        </a:xfrm>
        <a:prstGeom prst="roundRect">
          <a:avLst/>
        </a:prstGeom>
        <a:solidFill>
          <a:srgbClr val="6C286B">
            <a:hueOff val="-4513224"/>
            <a:satOff val="-11486"/>
            <a:lumOff val="5294"/>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800" b="1">
              <a:solidFill>
                <a:srgbClr val="FFFFFF"/>
              </a:solidFill>
              <a:latin typeface="Calibri"/>
              <a:ea typeface="ＭＳ Ｐゴシック"/>
              <a:cs typeface="+mn-cs"/>
            </a:rPr>
            <a:t>Proteger Datos para Cumplir con Mandatos </a:t>
          </a:r>
          <a:endParaRPr lang="en-US" sz="1800" b="1" dirty="0">
            <a:solidFill>
              <a:srgbClr val="FFFFFF"/>
            </a:solidFill>
            <a:latin typeface="Calibri"/>
            <a:ea typeface="ＭＳ Ｐゴシック"/>
            <a:cs typeface="+mn-cs"/>
          </a:endParaRPr>
        </a:p>
      </dgm:t>
    </dgm:pt>
    <dgm:pt modelId="{A96DEF9B-3C72-4BA2-81FF-F04145F9E88B}" type="parTrans" cxnId="{53EB160C-8571-4831-91E7-94293BFC2DE3}">
      <dgm:prSet/>
      <dgm:spPr/>
      <dgm:t>
        <a:bodyPr/>
        <a:lstStyle/>
        <a:p>
          <a:endParaRPr lang="en-US"/>
        </a:p>
      </dgm:t>
    </dgm:pt>
    <dgm:pt modelId="{5B3EFB7A-C695-4B8A-BA18-DB8DA943919B}" type="sibTrans" cxnId="{53EB160C-8571-4831-91E7-94293BFC2DE3}">
      <dgm:prSet/>
      <dgm:spPr/>
      <dgm:t>
        <a:bodyPr/>
        <a:lstStyle/>
        <a:p>
          <a:endParaRPr lang="en-US"/>
        </a:p>
      </dgm:t>
    </dgm:pt>
    <dgm:pt modelId="{8F6A6405-897E-4F8F-960D-40C15291B332}">
      <dgm:prSet phldrT="[Text]" custT="1"/>
      <dgm:spPr>
        <a:xfrm rot="5400000">
          <a:off x="5416870" y="-1231026"/>
          <a:ext cx="773043" cy="5462016"/>
        </a:xfrm>
        <a:prstGeom prst="round2SameRect">
          <a:avLst/>
        </a:prstGeom>
        <a:solidFill>
          <a:srgbClr val="6C286B">
            <a:tint val="40000"/>
            <a:alpha val="90000"/>
            <a:hueOff val="-4519988"/>
            <a:satOff val="-2022"/>
            <a:lumOff val="734"/>
            <a:alphaOff val="0"/>
          </a:srgbClr>
        </a:solidFill>
        <a:ln w="25400" cap="flat" cmpd="sng" algn="ctr">
          <a:solidFill>
            <a:srgbClr val="6C286B">
              <a:tint val="40000"/>
              <a:alpha val="90000"/>
              <a:hueOff val="-4519988"/>
              <a:satOff val="-2022"/>
              <a:lumOff val="734"/>
              <a:alphaOff val="0"/>
            </a:srgbClr>
          </a:solidFill>
          <a:prstDash val="solid"/>
        </a:ln>
        <a:effectLst/>
      </dgm:spPr>
      <dgm:t>
        <a:bodyPr/>
        <a:lstStyle/>
        <a:p>
          <a:r>
            <a:rPr lang="en-US" sz="1800">
              <a:solidFill>
                <a:srgbClr val="000000">
                  <a:hueOff val="0"/>
                  <a:satOff val="0"/>
                  <a:lumOff val="0"/>
                  <a:alphaOff val="0"/>
                </a:srgbClr>
              </a:solidFill>
              <a:latin typeface="Calibri"/>
              <a:ea typeface="ＭＳ Ｐゴシック"/>
              <a:cs typeface="+mn-cs"/>
            </a:rPr>
            <a:t>Encriptar los datos en máquinas virtuales con políticas de acceso de usuarios</a:t>
          </a:r>
          <a:endParaRPr lang="en-US" sz="1800" dirty="0">
            <a:solidFill>
              <a:srgbClr val="000000">
                <a:hueOff val="0"/>
                <a:satOff val="0"/>
                <a:lumOff val="0"/>
                <a:alphaOff val="0"/>
              </a:srgbClr>
            </a:solidFill>
            <a:latin typeface="Calibri"/>
            <a:ea typeface="ＭＳ Ｐゴシック"/>
            <a:cs typeface="+mn-cs"/>
          </a:endParaRPr>
        </a:p>
      </dgm:t>
    </dgm:pt>
    <dgm:pt modelId="{AA04714C-5C56-4E02-9C45-01E4540C2804}" type="parTrans" cxnId="{FA6A3017-8F34-4BF7-BA9B-3CBEBE6BF9B4}">
      <dgm:prSet/>
      <dgm:spPr/>
      <dgm:t>
        <a:bodyPr/>
        <a:lstStyle/>
        <a:p>
          <a:endParaRPr lang="en-US"/>
        </a:p>
      </dgm:t>
    </dgm:pt>
    <dgm:pt modelId="{2779962B-A67E-45CE-B933-EC7B7035B02D}" type="sibTrans" cxnId="{FA6A3017-8F34-4BF7-BA9B-3CBEBE6BF9B4}">
      <dgm:prSet/>
      <dgm:spPr/>
      <dgm:t>
        <a:bodyPr/>
        <a:lstStyle/>
        <a:p>
          <a:endParaRPr lang="en-US"/>
        </a:p>
      </dgm:t>
    </dgm:pt>
    <dgm:pt modelId="{32CB9195-2DFB-461B-A444-085697690963}">
      <dgm:prSet phldrT="[Text]" custT="1"/>
      <dgm:spPr>
        <a:xfrm>
          <a:off x="0" y="2031448"/>
          <a:ext cx="3072384" cy="966303"/>
        </a:xfrm>
        <a:prstGeom prst="roundRect">
          <a:avLst/>
        </a:prstGeom>
        <a:solidFill>
          <a:srgbClr val="6C286B">
            <a:hueOff val="-9026448"/>
            <a:satOff val="-22973"/>
            <a:lumOff val="10588"/>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800" b="1">
              <a:solidFill>
                <a:srgbClr val="FFFFFF"/>
              </a:solidFill>
              <a:latin typeface="Calibri"/>
              <a:ea typeface="ＭＳ Ｐゴシック"/>
              <a:cs typeface="+mn-cs"/>
            </a:rPr>
            <a:t>Protección  Contra Incautación Legal</a:t>
          </a:r>
          <a:endParaRPr lang="en-US" sz="1800" b="1" dirty="0">
            <a:solidFill>
              <a:srgbClr val="FFFFFF"/>
            </a:solidFill>
            <a:latin typeface="Calibri"/>
            <a:ea typeface="ＭＳ Ｐゴシック"/>
            <a:cs typeface="+mn-cs"/>
          </a:endParaRPr>
        </a:p>
      </dgm:t>
    </dgm:pt>
    <dgm:pt modelId="{790EB41F-A228-4B0A-A95D-7292C19E0DFC}" type="parTrans" cxnId="{274C9AC2-F364-42A4-B95C-9AD8D09760B3}">
      <dgm:prSet/>
      <dgm:spPr/>
      <dgm:t>
        <a:bodyPr/>
        <a:lstStyle/>
        <a:p>
          <a:endParaRPr lang="en-US"/>
        </a:p>
      </dgm:t>
    </dgm:pt>
    <dgm:pt modelId="{F98184FC-25C9-479E-969A-91F7EC6F08B7}" type="sibTrans" cxnId="{274C9AC2-F364-42A4-B95C-9AD8D09760B3}">
      <dgm:prSet/>
      <dgm:spPr/>
      <dgm:t>
        <a:bodyPr/>
        <a:lstStyle/>
        <a:p>
          <a:endParaRPr lang="en-US"/>
        </a:p>
      </dgm:t>
    </dgm:pt>
    <dgm:pt modelId="{39B1A120-A145-4556-B62B-E4A6E1CC79B9}">
      <dgm:prSet phldrT="[Text]" custT="1"/>
      <dgm:spPr>
        <a:xfrm>
          <a:off x="0" y="3046067"/>
          <a:ext cx="3072384" cy="966303"/>
        </a:xfrm>
        <a:prstGeom prst="roundRect">
          <a:avLst/>
        </a:prstGeom>
        <a:solidFill>
          <a:srgbClr val="6C286B">
            <a:hueOff val="-13539672"/>
            <a:satOff val="-34459"/>
            <a:lumOff val="15882"/>
            <a:alphaOff val="0"/>
          </a:srgbClr>
        </a:solidFill>
        <a:ln w="25400" cap="flat" cmpd="sng" algn="ctr">
          <a:solidFill>
            <a:srgbClr val="FFFFFF">
              <a:hueOff val="0"/>
              <a:satOff val="0"/>
              <a:lumOff val="0"/>
              <a:alphaOff val="0"/>
            </a:srgbClr>
          </a:solidFill>
          <a:prstDash val="solid"/>
        </a:ln>
        <a:effectLst/>
      </dgm:spPr>
      <dgm:t>
        <a:bodyPr/>
        <a:lstStyle/>
        <a:p>
          <a:pPr marL="800100" indent="0" algn="r"/>
          <a:r>
            <a:rPr lang="en-US" sz="1800" b="1">
              <a:solidFill>
                <a:srgbClr val="FFFFFF"/>
              </a:solidFill>
              <a:latin typeface="Calibri"/>
              <a:ea typeface="ＭＳ Ｐゴシック"/>
              <a:cs typeface="+mn-cs"/>
            </a:rPr>
            <a:t>Acceso de Usuarios Privilegiados y Separación de Deberes</a:t>
          </a:r>
          <a:endParaRPr lang="en-US" sz="1800" b="1" dirty="0">
            <a:solidFill>
              <a:srgbClr val="FFFFFF"/>
            </a:solidFill>
            <a:latin typeface="Calibri"/>
            <a:ea typeface="ＭＳ Ｐゴシック"/>
            <a:cs typeface="+mn-cs"/>
          </a:endParaRPr>
        </a:p>
      </dgm:t>
    </dgm:pt>
    <dgm:pt modelId="{B4D509B6-7CC6-4BC4-957F-2E3E1EE5B61F}" type="parTrans" cxnId="{6C42492C-2372-4C8E-8A56-77C4A1F40C46}">
      <dgm:prSet/>
      <dgm:spPr/>
      <dgm:t>
        <a:bodyPr/>
        <a:lstStyle/>
        <a:p>
          <a:endParaRPr lang="en-US"/>
        </a:p>
      </dgm:t>
    </dgm:pt>
    <dgm:pt modelId="{9FA8580B-CEC8-434B-B7E1-D7AED4D93A91}" type="sibTrans" cxnId="{6C42492C-2372-4C8E-8A56-77C4A1F40C46}">
      <dgm:prSet/>
      <dgm:spPr/>
      <dgm:t>
        <a:bodyPr/>
        <a:lstStyle/>
        <a:p>
          <a:endParaRPr lang="en-US"/>
        </a:p>
      </dgm:t>
    </dgm:pt>
    <dgm:pt modelId="{F484B2BC-DD9F-455E-B4F3-4AF8518F4F94}">
      <dgm:prSet phldrT="[Text]" custT="1"/>
      <dgm:spPr>
        <a:xfrm rot="5400000">
          <a:off x="5416870" y="798210"/>
          <a:ext cx="773043" cy="5462016"/>
        </a:xfrm>
        <a:prstGeom prst="round2SameRect">
          <a:avLst/>
        </a:prstGeom>
        <a:solidFill>
          <a:srgbClr val="6C286B">
            <a:tint val="40000"/>
            <a:alpha val="90000"/>
            <a:hueOff val="-13559963"/>
            <a:satOff val="-6067"/>
            <a:lumOff val="2202"/>
            <a:alphaOff val="0"/>
          </a:srgbClr>
        </a:solidFill>
        <a:ln w="25400" cap="flat" cmpd="sng" algn="ctr">
          <a:solidFill>
            <a:srgbClr val="6C286B">
              <a:tint val="40000"/>
              <a:alpha val="90000"/>
              <a:hueOff val="-13559963"/>
              <a:satOff val="-6067"/>
              <a:lumOff val="2202"/>
              <a:alphaOff val="0"/>
            </a:srgbClr>
          </a:solidFill>
          <a:prstDash val="solid"/>
        </a:ln>
        <a:effectLst/>
      </dgm:spPr>
      <dgm:t>
        <a:bodyPr/>
        <a:lstStyle/>
        <a:p>
          <a:pPr rtl="0"/>
          <a:r>
            <a:rPr lang="en-US" sz="1800">
              <a:solidFill>
                <a:srgbClr val="000000"/>
              </a:solidFill>
              <a:latin typeface="Calibri"/>
              <a:ea typeface="ＭＳ Ｐゴシック"/>
              <a:cs typeface="+mn-cs"/>
            </a:rPr>
            <a:t>Garantiza aislamiento de datos y acceso autorizado granular </a:t>
          </a:r>
          <a:endParaRPr lang="en-US" sz="1800" dirty="0">
            <a:solidFill>
              <a:srgbClr val="000000"/>
            </a:solidFill>
            <a:latin typeface="Calibri"/>
            <a:ea typeface="ＭＳ Ｐゴシック"/>
            <a:cs typeface="+mn-cs"/>
          </a:endParaRPr>
        </a:p>
      </dgm:t>
    </dgm:pt>
    <dgm:pt modelId="{C2A3001B-66F9-490D-A0A7-63F1F888044D}" type="parTrans" cxnId="{2332308B-EEEF-449F-B3C3-4ECFBB952485}">
      <dgm:prSet/>
      <dgm:spPr/>
      <dgm:t>
        <a:bodyPr/>
        <a:lstStyle/>
        <a:p>
          <a:endParaRPr lang="en-US"/>
        </a:p>
      </dgm:t>
    </dgm:pt>
    <dgm:pt modelId="{16B7E1AA-DA5A-4FAF-8BA9-8E07EA6CF3F9}" type="sibTrans" cxnId="{2332308B-EEEF-449F-B3C3-4ECFBB952485}">
      <dgm:prSet/>
      <dgm:spPr/>
      <dgm:t>
        <a:bodyPr/>
        <a:lstStyle/>
        <a:p>
          <a:endParaRPr lang="en-US"/>
        </a:p>
      </dgm:t>
    </dgm:pt>
    <dgm:pt modelId="{33F3A241-B136-447C-9009-5E0B07F18317}">
      <dgm:prSet custT="1"/>
      <dgm:spPr>
        <a:xfrm rot="5400000">
          <a:off x="5416870" y="-216408"/>
          <a:ext cx="773043" cy="5462016"/>
        </a:xfrm>
        <a:prstGeom prst="round2SameRect">
          <a:avLst/>
        </a:prstGeom>
        <a:solidFill>
          <a:srgbClr val="6C286B">
            <a:tint val="40000"/>
            <a:alpha val="90000"/>
            <a:hueOff val="-9039976"/>
            <a:satOff val="-4045"/>
            <a:lumOff val="1468"/>
            <a:alphaOff val="0"/>
          </a:srgbClr>
        </a:solidFill>
        <a:ln w="25400" cap="flat" cmpd="sng" algn="ctr">
          <a:solidFill>
            <a:srgbClr val="6C286B">
              <a:tint val="40000"/>
              <a:alpha val="90000"/>
              <a:hueOff val="-9039976"/>
              <a:satOff val="-4045"/>
              <a:lumOff val="1468"/>
              <a:alphaOff val="0"/>
            </a:srgbClr>
          </a:solidFill>
          <a:prstDash val="solid"/>
        </a:ln>
        <a:effectLst/>
      </dgm:spPr>
      <dgm:t>
        <a:bodyPr/>
        <a:lstStyle/>
        <a:p>
          <a:r>
            <a:rPr lang="en-US" sz="1800">
              <a:solidFill>
                <a:srgbClr val="000000">
                  <a:hueOff val="0"/>
                  <a:satOff val="0"/>
                  <a:lumOff val="0"/>
                  <a:alphaOff val="0"/>
                </a:srgbClr>
              </a:solidFill>
              <a:latin typeface="Calibri"/>
              <a:ea typeface="ＭＳ Ｐゴシック"/>
              <a:cs typeface="+mn-cs"/>
            </a:rPr>
            <a:t>Retener control de los datos si fueren expuestos durante la incautación de los datos de otro inquilino</a:t>
          </a:r>
          <a:endParaRPr lang="en-US" sz="1800" dirty="0">
            <a:solidFill>
              <a:srgbClr val="000000">
                <a:hueOff val="0"/>
                <a:satOff val="0"/>
                <a:lumOff val="0"/>
                <a:alphaOff val="0"/>
              </a:srgbClr>
            </a:solidFill>
            <a:latin typeface="Calibri"/>
            <a:ea typeface="ＭＳ Ｐゴシック"/>
            <a:cs typeface="+mn-cs"/>
          </a:endParaRPr>
        </a:p>
      </dgm:t>
    </dgm:pt>
    <dgm:pt modelId="{0A7CB552-70C1-4486-B62D-EC52057C854E}" type="parTrans" cxnId="{CEFB8A3E-04A1-45CA-B9CB-9F3D90F6534E}">
      <dgm:prSet/>
      <dgm:spPr/>
      <dgm:t>
        <a:bodyPr/>
        <a:lstStyle/>
        <a:p>
          <a:endParaRPr lang="en-US"/>
        </a:p>
      </dgm:t>
    </dgm:pt>
    <dgm:pt modelId="{E438CECA-ED9B-47F6-A1E6-F9372ACF3FAC}" type="sibTrans" cxnId="{CEFB8A3E-04A1-45CA-B9CB-9F3D90F6534E}">
      <dgm:prSet/>
      <dgm:spPr/>
      <dgm:t>
        <a:bodyPr/>
        <a:lstStyle/>
        <a:p>
          <a:endParaRPr lang="en-US"/>
        </a:p>
      </dgm:t>
    </dgm:pt>
    <dgm:pt modelId="{5E2A630B-FFCD-40FC-98D8-778749095520}">
      <dgm:prSet phldrT="[Text]" custT="1"/>
      <dgm:spPr>
        <a:xfrm>
          <a:off x="0" y="4060686"/>
          <a:ext cx="3072384" cy="966303"/>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800" b="1">
              <a:solidFill>
                <a:srgbClr val="FFFFFF"/>
              </a:solidFill>
              <a:latin typeface="Calibri"/>
              <a:ea typeface="ＭＳ Ｐゴシック"/>
              <a:cs typeface="+mn-cs"/>
            </a:rPr>
            <a:t>Modelo de Destrucción de Datos </a:t>
          </a:r>
          <a:endParaRPr lang="en-US" sz="1800" b="1" dirty="0">
            <a:solidFill>
              <a:srgbClr val="FFFFFF"/>
            </a:solidFill>
            <a:latin typeface="Calibri"/>
            <a:ea typeface="ＭＳ Ｐゴシック"/>
            <a:cs typeface="+mn-cs"/>
          </a:endParaRPr>
        </a:p>
      </dgm:t>
    </dgm:pt>
    <dgm:pt modelId="{F90CAC21-0653-45BD-A1A9-F0708990B072}" type="parTrans" cxnId="{8E8829D3-039C-4C30-9E31-0DED6E418E4D}">
      <dgm:prSet/>
      <dgm:spPr/>
      <dgm:t>
        <a:bodyPr/>
        <a:lstStyle/>
        <a:p>
          <a:endParaRPr lang="en-US"/>
        </a:p>
      </dgm:t>
    </dgm:pt>
    <dgm:pt modelId="{634D8D86-DBD0-4478-AFC6-AF217C30E145}" type="sibTrans" cxnId="{8E8829D3-039C-4C30-9E31-0DED6E418E4D}">
      <dgm:prSet/>
      <dgm:spPr/>
      <dgm:t>
        <a:bodyPr/>
        <a:lstStyle/>
        <a:p>
          <a:endParaRPr lang="en-US"/>
        </a:p>
      </dgm:t>
    </dgm:pt>
    <dgm:pt modelId="{866EE9AB-D47D-4DEB-B96A-55AAD9614317}">
      <dgm:prSet phldrT="[Text]" custT="1"/>
      <dgm:spPr>
        <a:xfrm rot="5400000">
          <a:off x="5416870" y="1812829"/>
          <a:ext cx="77304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gm:spPr>
      <dgm:t>
        <a:bodyPr/>
        <a:lstStyle/>
        <a:p>
          <a:pPr rtl="0"/>
          <a:r>
            <a:rPr lang="en-US" sz="1800">
              <a:solidFill>
                <a:srgbClr val="000000"/>
              </a:solidFill>
              <a:latin typeface="Calibri"/>
              <a:ea typeface="ＭＳ Ｐゴシック"/>
              <a:cs typeface="+mn-cs"/>
            </a:rPr>
            <a:t>Destrucción rápida de llaves, hacienda que los datos no séan disponibles (con capacidad de recuperación segura)</a:t>
          </a:r>
          <a:endParaRPr lang="en-US" sz="1800" dirty="0">
            <a:solidFill>
              <a:srgbClr val="000000"/>
            </a:solidFill>
            <a:latin typeface="Calibri"/>
            <a:ea typeface="ＭＳ Ｐゴシック"/>
            <a:cs typeface="+mn-cs"/>
          </a:endParaRPr>
        </a:p>
      </dgm:t>
    </dgm:pt>
    <dgm:pt modelId="{65395A63-5A90-49B7-AFB7-3A1EDB7AAE6D}" type="parTrans" cxnId="{E8C02BD4-3854-4927-AF5F-913D230F2E41}">
      <dgm:prSet/>
      <dgm:spPr/>
      <dgm:t>
        <a:bodyPr/>
        <a:lstStyle/>
        <a:p>
          <a:endParaRPr lang="en-US"/>
        </a:p>
      </dgm:t>
    </dgm:pt>
    <dgm:pt modelId="{21A2B897-2D8F-4764-BFC6-9E111A8BD50A}" type="sibTrans" cxnId="{E8C02BD4-3854-4927-AF5F-913D230F2E41}">
      <dgm:prSet/>
      <dgm:spPr/>
      <dgm:t>
        <a:bodyPr/>
        <a:lstStyle/>
        <a:p>
          <a:endParaRPr lang="en-US"/>
        </a:p>
      </dgm:t>
    </dgm:pt>
    <dgm:pt modelId="{1C842F84-9CF2-4E09-9C08-8D7541DC2236}" type="pres">
      <dgm:prSet presAssocID="{5F189003-0622-43DF-868F-E409B35FE1F2}" presName="Name0" presStyleCnt="0">
        <dgm:presLayoutVars>
          <dgm:dir/>
          <dgm:animLvl val="lvl"/>
          <dgm:resizeHandles val="exact"/>
        </dgm:presLayoutVars>
      </dgm:prSet>
      <dgm:spPr/>
    </dgm:pt>
    <dgm:pt modelId="{87851F28-F47D-4F0A-87CB-8FE9CEF656B1}" type="pres">
      <dgm:prSet presAssocID="{38F98E43-58A9-495B-AC6F-3430ED3E15E5}" presName="linNode" presStyleCnt="0"/>
      <dgm:spPr/>
    </dgm:pt>
    <dgm:pt modelId="{BC5DD0E0-DAE5-4111-B861-F616FAAE33F0}" type="pres">
      <dgm:prSet presAssocID="{38F98E43-58A9-495B-AC6F-3430ED3E15E5}" presName="parentText" presStyleLbl="node1" presStyleIdx="0" presStyleCnt="5">
        <dgm:presLayoutVars>
          <dgm:chMax val="1"/>
          <dgm:bulletEnabled val="1"/>
        </dgm:presLayoutVars>
      </dgm:prSet>
      <dgm:spPr/>
    </dgm:pt>
    <dgm:pt modelId="{534217EF-A2AD-4FC1-871D-3C1A00310F24}" type="pres">
      <dgm:prSet presAssocID="{38F98E43-58A9-495B-AC6F-3430ED3E15E5}" presName="descendantText" presStyleLbl="alignAccFollowNode1" presStyleIdx="0" presStyleCnt="5">
        <dgm:presLayoutVars>
          <dgm:bulletEnabled val="1"/>
        </dgm:presLayoutVars>
      </dgm:prSet>
      <dgm:spPr/>
    </dgm:pt>
    <dgm:pt modelId="{EFE501C9-2570-4538-AD69-109ABEEF3524}" type="pres">
      <dgm:prSet presAssocID="{B66A14B3-6D59-4E78-9335-E81770E63726}" presName="sp" presStyleCnt="0"/>
      <dgm:spPr/>
    </dgm:pt>
    <dgm:pt modelId="{637754F0-17CD-41A9-81CD-174DA93FEAC3}" type="pres">
      <dgm:prSet presAssocID="{986FB4A4-6D6B-4159-9061-5F694C136FF6}" presName="linNode" presStyleCnt="0"/>
      <dgm:spPr/>
    </dgm:pt>
    <dgm:pt modelId="{EA95D4B1-E6BD-4EBC-9BFD-E0E452DDFD59}" type="pres">
      <dgm:prSet presAssocID="{986FB4A4-6D6B-4159-9061-5F694C136FF6}" presName="parentText" presStyleLbl="node1" presStyleIdx="1" presStyleCnt="5">
        <dgm:presLayoutVars>
          <dgm:chMax val="1"/>
          <dgm:bulletEnabled val="1"/>
        </dgm:presLayoutVars>
      </dgm:prSet>
      <dgm:spPr/>
    </dgm:pt>
    <dgm:pt modelId="{231F2A1C-4E12-4BC5-8C74-AAC9FA711C78}" type="pres">
      <dgm:prSet presAssocID="{986FB4A4-6D6B-4159-9061-5F694C136FF6}" presName="descendantText" presStyleLbl="alignAccFollowNode1" presStyleIdx="1" presStyleCnt="5">
        <dgm:presLayoutVars>
          <dgm:bulletEnabled val="1"/>
        </dgm:presLayoutVars>
      </dgm:prSet>
      <dgm:spPr/>
    </dgm:pt>
    <dgm:pt modelId="{81B399E2-33B0-444C-BB89-3B6CB9B73511}" type="pres">
      <dgm:prSet presAssocID="{5B3EFB7A-C695-4B8A-BA18-DB8DA943919B}" presName="sp" presStyleCnt="0"/>
      <dgm:spPr/>
    </dgm:pt>
    <dgm:pt modelId="{44E1ACA9-25F9-4A3B-B950-E1D2DF3FF270}" type="pres">
      <dgm:prSet presAssocID="{32CB9195-2DFB-461B-A444-085697690963}" presName="linNode" presStyleCnt="0"/>
      <dgm:spPr/>
    </dgm:pt>
    <dgm:pt modelId="{CEFF088D-4630-4031-A69F-4613B57AC33C}" type="pres">
      <dgm:prSet presAssocID="{32CB9195-2DFB-461B-A444-085697690963}" presName="parentText" presStyleLbl="node1" presStyleIdx="2" presStyleCnt="5">
        <dgm:presLayoutVars>
          <dgm:chMax val="1"/>
          <dgm:bulletEnabled val="1"/>
        </dgm:presLayoutVars>
      </dgm:prSet>
      <dgm:spPr/>
    </dgm:pt>
    <dgm:pt modelId="{F825F9E1-21A5-469C-9C63-F078ADCFDD69}" type="pres">
      <dgm:prSet presAssocID="{32CB9195-2DFB-461B-A444-085697690963}" presName="descendantText" presStyleLbl="alignAccFollowNode1" presStyleIdx="2" presStyleCnt="5">
        <dgm:presLayoutVars>
          <dgm:bulletEnabled val="1"/>
        </dgm:presLayoutVars>
      </dgm:prSet>
      <dgm:spPr/>
    </dgm:pt>
    <dgm:pt modelId="{5CB18041-441C-41B3-830E-3E82DD97095E}" type="pres">
      <dgm:prSet presAssocID="{F98184FC-25C9-479E-969A-91F7EC6F08B7}" presName="sp" presStyleCnt="0"/>
      <dgm:spPr/>
    </dgm:pt>
    <dgm:pt modelId="{673CE1C6-D495-4FEE-8562-9FFA76778E30}" type="pres">
      <dgm:prSet presAssocID="{39B1A120-A145-4556-B62B-E4A6E1CC79B9}" presName="linNode" presStyleCnt="0"/>
      <dgm:spPr/>
    </dgm:pt>
    <dgm:pt modelId="{2F7BBDF4-C1C0-463F-9811-65CD52640D6E}" type="pres">
      <dgm:prSet presAssocID="{39B1A120-A145-4556-B62B-E4A6E1CC79B9}" presName="parentText" presStyleLbl="node1" presStyleIdx="3" presStyleCnt="5">
        <dgm:presLayoutVars>
          <dgm:chMax val="1"/>
          <dgm:bulletEnabled val="1"/>
        </dgm:presLayoutVars>
      </dgm:prSet>
      <dgm:spPr/>
    </dgm:pt>
    <dgm:pt modelId="{2E2ED282-507D-4FB0-9690-D88505043883}" type="pres">
      <dgm:prSet presAssocID="{39B1A120-A145-4556-B62B-E4A6E1CC79B9}" presName="descendantText" presStyleLbl="alignAccFollowNode1" presStyleIdx="3" presStyleCnt="5">
        <dgm:presLayoutVars>
          <dgm:bulletEnabled val="1"/>
        </dgm:presLayoutVars>
      </dgm:prSet>
      <dgm:spPr/>
    </dgm:pt>
    <dgm:pt modelId="{7A2F29CE-E550-4A95-A3ED-9916156A1D7A}" type="pres">
      <dgm:prSet presAssocID="{9FA8580B-CEC8-434B-B7E1-D7AED4D93A91}" presName="sp" presStyleCnt="0"/>
      <dgm:spPr/>
    </dgm:pt>
    <dgm:pt modelId="{8785DD94-C72F-4731-91C1-E76F4AAA5CEB}" type="pres">
      <dgm:prSet presAssocID="{5E2A630B-FFCD-40FC-98D8-778749095520}" presName="linNode" presStyleCnt="0"/>
      <dgm:spPr/>
    </dgm:pt>
    <dgm:pt modelId="{9556044F-67A9-46DD-BE5B-E44EA94059A6}" type="pres">
      <dgm:prSet presAssocID="{5E2A630B-FFCD-40FC-98D8-778749095520}" presName="parentText" presStyleLbl="node1" presStyleIdx="4" presStyleCnt="5">
        <dgm:presLayoutVars>
          <dgm:chMax val="1"/>
          <dgm:bulletEnabled val="1"/>
        </dgm:presLayoutVars>
      </dgm:prSet>
      <dgm:spPr/>
    </dgm:pt>
    <dgm:pt modelId="{2B80151B-6C11-4A57-82D6-C3A55AA2C5B3}" type="pres">
      <dgm:prSet presAssocID="{5E2A630B-FFCD-40FC-98D8-778749095520}" presName="descendantText" presStyleLbl="alignAccFollowNode1" presStyleIdx="4" presStyleCnt="5">
        <dgm:presLayoutVars>
          <dgm:bulletEnabled val="1"/>
        </dgm:presLayoutVars>
      </dgm:prSet>
      <dgm:spPr/>
    </dgm:pt>
  </dgm:ptLst>
  <dgm:cxnLst>
    <dgm:cxn modelId="{92174202-7583-42AF-93E5-E307320239C2}" type="presOf" srcId="{32CB9195-2DFB-461B-A444-085697690963}" destId="{CEFF088D-4630-4031-A69F-4613B57AC33C}" srcOrd="0" destOrd="0" presId="urn:microsoft.com/office/officeart/2005/8/layout/vList5"/>
    <dgm:cxn modelId="{53EB160C-8571-4831-91E7-94293BFC2DE3}" srcId="{5F189003-0622-43DF-868F-E409B35FE1F2}" destId="{986FB4A4-6D6B-4159-9061-5F694C136FF6}" srcOrd="1" destOrd="0" parTransId="{A96DEF9B-3C72-4BA2-81FF-F04145F9E88B}" sibTransId="{5B3EFB7A-C695-4B8A-BA18-DB8DA943919B}"/>
    <dgm:cxn modelId="{FA6A3017-8F34-4BF7-BA9B-3CBEBE6BF9B4}" srcId="{986FB4A4-6D6B-4159-9061-5F694C136FF6}" destId="{8F6A6405-897E-4F8F-960D-40C15291B332}" srcOrd="0" destOrd="0" parTransId="{AA04714C-5C56-4E02-9C45-01E4540C2804}" sibTransId="{2779962B-A67E-45CE-B933-EC7B7035B02D}"/>
    <dgm:cxn modelId="{ED62B024-6178-499C-95B3-F3E7B65C4992}" type="presOf" srcId="{8F6A6405-897E-4F8F-960D-40C15291B332}" destId="{231F2A1C-4E12-4BC5-8C74-AAC9FA711C78}" srcOrd="0" destOrd="0" presId="urn:microsoft.com/office/officeart/2005/8/layout/vList5"/>
    <dgm:cxn modelId="{6C42492C-2372-4C8E-8A56-77C4A1F40C46}" srcId="{5F189003-0622-43DF-868F-E409B35FE1F2}" destId="{39B1A120-A145-4556-B62B-E4A6E1CC79B9}" srcOrd="3" destOrd="0" parTransId="{B4D509B6-7CC6-4BC4-957F-2E3E1EE5B61F}" sibTransId="{9FA8580B-CEC8-434B-B7E1-D7AED4D93A91}"/>
    <dgm:cxn modelId="{CEFB8A3E-04A1-45CA-B9CB-9F3D90F6534E}" srcId="{32CB9195-2DFB-461B-A444-085697690963}" destId="{33F3A241-B136-447C-9009-5E0B07F18317}" srcOrd="0" destOrd="0" parTransId="{0A7CB552-70C1-4486-B62D-EC52057C854E}" sibTransId="{E438CECA-ED9B-47F6-A1E6-F9372ACF3FAC}"/>
    <dgm:cxn modelId="{C736516D-772B-4246-8235-ABD1F3C83588}" type="presOf" srcId="{5F189003-0622-43DF-868F-E409B35FE1F2}" destId="{1C842F84-9CF2-4E09-9C08-8D7541DC2236}" srcOrd="0" destOrd="0" presId="urn:microsoft.com/office/officeart/2005/8/layout/vList5"/>
    <dgm:cxn modelId="{3B98A34F-21E3-4724-84F8-B7AB5B8D8C61}" type="presOf" srcId="{F484B2BC-DD9F-455E-B4F3-4AF8518F4F94}" destId="{2E2ED282-507D-4FB0-9690-D88505043883}" srcOrd="0" destOrd="0" presId="urn:microsoft.com/office/officeart/2005/8/layout/vList5"/>
    <dgm:cxn modelId="{D0EE7E88-7084-4D37-B0FE-ADEA52FA60F5}" srcId="{5F189003-0622-43DF-868F-E409B35FE1F2}" destId="{38F98E43-58A9-495B-AC6F-3430ED3E15E5}" srcOrd="0" destOrd="0" parTransId="{2476FB25-DF77-4D1C-AFFD-0849EEB46B22}" sibTransId="{B66A14B3-6D59-4E78-9335-E81770E63726}"/>
    <dgm:cxn modelId="{2332308B-EEEF-449F-B3C3-4ECFBB952485}" srcId="{39B1A120-A145-4556-B62B-E4A6E1CC79B9}" destId="{F484B2BC-DD9F-455E-B4F3-4AF8518F4F94}" srcOrd="0" destOrd="0" parTransId="{C2A3001B-66F9-490D-A0A7-63F1F888044D}" sibTransId="{16B7E1AA-DA5A-4FAF-8BA9-8E07EA6CF3F9}"/>
    <dgm:cxn modelId="{8173DF9E-8245-4863-8420-F68F78F6590E}" type="presOf" srcId="{9DAC250E-873D-4F6E-B455-31C3CDD553F2}" destId="{534217EF-A2AD-4FC1-871D-3C1A00310F24}" srcOrd="0" destOrd="0" presId="urn:microsoft.com/office/officeart/2005/8/layout/vList5"/>
    <dgm:cxn modelId="{5FA0A7B6-8C0E-4C81-A937-2BD9450CFD81}" type="presOf" srcId="{33F3A241-B136-447C-9009-5E0B07F18317}" destId="{F825F9E1-21A5-469C-9C63-F078ADCFDD69}" srcOrd="0" destOrd="0" presId="urn:microsoft.com/office/officeart/2005/8/layout/vList5"/>
    <dgm:cxn modelId="{274C9AC2-F364-42A4-B95C-9AD8D09760B3}" srcId="{5F189003-0622-43DF-868F-E409B35FE1F2}" destId="{32CB9195-2DFB-461B-A444-085697690963}" srcOrd="2" destOrd="0" parTransId="{790EB41F-A228-4B0A-A95D-7292C19E0DFC}" sibTransId="{F98184FC-25C9-479E-969A-91F7EC6F08B7}"/>
    <dgm:cxn modelId="{B48E31CC-4B5B-406C-B1AD-6CFF4455AD95}" type="presOf" srcId="{866EE9AB-D47D-4DEB-B96A-55AAD9614317}" destId="{2B80151B-6C11-4A57-82D6-C3A55AA2C5B3}" srcOrd="0" destOrd="0" presId="urn:microsoft.com/office/officeart/2005/8/layout/vList5"/>
    <dgm:cxn modelId="{24252CCF-6704-4D0B-884C-83EA347D31E6}" type="presOf" srcId="{986FB4A4-6D6B-4159-9061-5F694C136FF6}" destId="{EA95D4B1-E6BD-4EBC-9BFD-E0E452DDFD59}" srcOrd="0" destOrd="0" presId="urn:microsoft.com/office/officeart/2005/8/layout/vList5"/>
    <dgm:cxn modelId="{8E8829D3-039C-4C30-9E31-0DED6E418E4D}" srcId="{5F189003-0622-43DF-868F-E409B35FE1F2}" destId="{5E2A630B-FFCD-40FC-98D8-778749095520}" srcOrd="4" destOrd="0" parTransId="{F90CAC21-0653-45BD-A1A9-F0708990B072}" sibTransId="{634D8D86-DBD0-4478-AFC6-AF217C30E145}"/>
    <dgm:cxn modelId="{E8C02BD4-3854-4927-AF5F-913D230F2E41}" srcId="{5E2A630B-FFCD-40FC-98D8-778749095520}" destId="{866EE9AB-D47D-4DEB-B96A-55AAD9614317}" srcOrd="0" destOrd="0" parTransId="{65395A63-5A90-49B7-AFB7-3A1EDB7AAE6D}" sibTransId="{21A2B897-2D8F-4764-BFC6-9E111A8BD50A}"/>
    <dgm:cxn modelId="{ABF85CD5-1051-4970-A65B-D88E276857F1}" type="presOf" srcId="{5E2A630B-FFCD-40FC-98D8-778749095520}" destId="{9556044F-67A9-46DD-BE5B-E44EA94059A6}" srcOrd="0" destOrd="0" presId="urn:microsoft.com/office/officeart/2005/8/layout/vList5"/>
    <dgm:cxn modelId="{495A4FDF-541F-4B9F-96B0-6D622376E398}" type="presOf" srcId="{38F98E43-58A9-495B-AC6F-3430ED3E15E5}" destId="{BC5DD0E0-DAE5-4111-B861-F616FAAE33F0}" srcOrd="0" destOrd="0" presId="urn:microsoft.com/office/officeart/2005/8/layout/vList5"/>
    <dgm:cxn modelId="{2689ACEA-F7DD-4857-A61B-F9241A278B5A}" srcId="{38F98E43-58A9-495B-AC6F-3430ED3E15E5}" destId="{9DAC250E-873D-4F6E-B455-31C3CDD553F2}" srcOrd="0" destOrd="0" parTransId="{3259C114-AE97-49EB-91F6-4D4D502CF264}" sibTransId="{FC525FF7-8193-49C9-9D00-4DFE85C37CAD}"/>
    <dgm:cxn modelId="{0A00E7EA-602E-4865-B0F7-7F83F3BA2AB2}" type="presOf" srcId="{39B1A120-A145-4556-B62B-E4A6E1CC79B9}" destId="{2F7BBDF4-C1C0-463F-9811-65CD52640D6E}" srcOrd="0" destOrd="0" presId="urn:microsoft.com/office/officeart/2005/8/layout/vList5"/>
    <dgm:cxn modelId="{146B93B2-915C-4E7E-8425-54B1AEE537D3}" type="presParOf" srcId="{1C842F84-9CF2-4E09-9C08-8D7541DC2236}" destId="{87851F28-F47D-4F0A-87CB-8FE9CEF656B1}" srcOrd="0" destOrd="0" presId="urn:microsoft.com/office/officeart/2005/8/layout/vList5"/>
    <dgm:cxn modelId="{D9F07649-E341-4C3F-851A-A61D806BF6F9}" type="presParOf" srcId="{87851F28-F47D-4F0A-87CB-8FE9CEF656B1}" destId="{BC5DD0E0-DAE5-4111-B861-F616FAAE33F0}" srcOrd="0" destOrd="0" presId="urn:microsoft.com/office/officeart/2005/8/layout/vList5"/>
    <dgm:cxn modelId="{E6DADF4E-41EB-435F-8761-A6DD0747CF9E}" type="presParOf" srcId="{87851F28-F47D-4F0A-87CB-8FE9CEF656B1}" destId="{534217EF-A2AD-4FC1-871D-3C1A00310F24}" srcOrd="1" destOrd="0" presId="urn:microsoft.com/office/officeart/2005/8/layout/vList5"/>
    <dgm:cxn modelId="{C9ADD5BA-FD12-4501-9959-4CBCF19730C1}" type="presParOf" srcId="{1C842F84-9CF2-4E09-9C08-8D7541DC2236}" destId="{EFE501C9-2570-4538-AD69-109ABEEF3524}" srcOrd="1" destOrd="0" presId="urn:microsoft.com/office/officeart/2005/8/layout/vList5"/>
    <dgm:cxn modelId="{D8858617-8E02-4A3F-9597-88382BBF111B}" type="presParOf" srcId="{1C842F84-9CF2-4E09-9C08-8D7541DC2236}" destId="{637754F0-17CD-41A9-81CD-174DA93FEAC3}" srcOrd="2" destOrd="0" presId="urn:microsoft.com/office/officeart/2005/8/layout/vList5"/>
    <dgm:cxn modelId="{A006AFE8-EE7E-4B6C-A356-0D1E8DE3A044}" type="presParOf" srcId="{637754F0-17CD-41A9-81CD-174DA93FEAC3}" destId="{EA95D4B1-E6BD-4EBC-9BFD-E0E452DDFD59}" srcOrd="0" destOrd="0" presId="urn:microsoft.com/office/officeart/2005/8/layout/vList5"/>
    <dgm:cxn modelId="{6204516D-DC14-46AF-B995-8689EF08FE04}" type="presParOf" srcId="{637754F0-17CD-41A9-81CD-174DA93FEAC3}" destId="{231F2A1C-4E12-4BC5-8C74-AAC9FA711C78}" srcOrd="1" destOrd="0" presId="urn:microsoft.com/office/officeart/2005/8/layout/vList5"/>
    <dgm:cxn modelId="{409DDDD5-F627-4E28-AC59-0DDF424E2BDF}" type="presParOf" srcId="{1C842F84-9CF2-4E09-9C08-8D7541DC2236}" destId="{81B399E2-33B0-444C-BB89-3B6CB9B73511}" srcOrd="3" destOrd="0" presId="urn:microsoft.com/office/officeart/2005/8/layout/vList5"/>
    <dgm:cxn modelId="{730BC727-8277-481C-A60E-B471A8603EA4}" type="presParOf" srcId="{1C842F84-9CF2-4E09-9C08-8D7541DC2236}" destId="{44E1ACA9-25F9-4A3B-B950-E1D2DF3FF270}" srcOrd="4" destOrd="0" presId="urn:microsoft.com/office/officeart/2005/8/layout/vList5"/>
    <dgm:cxn modelId="{57FFF4DB-5AE6-4E5E-A746-240749A60A2C}" type="presParOf" srcId="{44E1ACA9-25F9-4A3B-B950-E1D2DF3FF270}" destId="{CEFF088D-4630-4031-A69F-4613B57AC33C}" srcOrd="0" destOrd="0" presId="urn:microsoft.com/office/officeart/2005/8/layout/vList5"/>
    <dgm:cxn modelId="{F1BB1FA2-DD20-46B0-9A88-DEBAE1556A7E}" type="presParOf" srcId="{44E1ACA9-25F9-4A3B-B950-E1D2DF3FF270}" destId="{F825F9E1-21A5-469C-9C63-F078ADCFDD69}" srcOrd="1" destOrd="0" presId="urn:microsoft.com/office/officeart/2005/8/layout/vList5"/>
    <dgm:cxn modelId="{A06A5240-504B-4DC5-ADAB-5A12B66832AD}" type="presParOf" srcId="{1C842F84-9CF2-4E09-9C08-8D7541DC2236}" destId="{5CB18041-441C-41B3-830E-3E82DD97095E}" srcOrd="5" destOrd="0" presId="urn:microsoft.com/office/officeart/2005/8/layout/vList5"/>
    <dgm:cxn modelId="{E161B943-74A2-446D-B97A-43F1E5C6FBB8}" type="presParOf" srcId="{1C842F84-9CF2-4E09-9C08-8D7541DC2236}" destId="{673CE1C6-D495-4FEE-8562-9FFA76778E30}" srcOrd="6" destOrd="0" presId="urn:microsoft.com/office/officeart/2005/8/layout/vList5"/>
    <dgm:cxn modelId="{AD349D0E-F17F-4A2D-9564-B724672518A9}" type="presParOf" srcId="{673CE1C6-D495-4FEE-8562-9FFA76778E30}" destId="{2F7BBDF4-C1C0-463F-9811-65CD52640D6E}" srcOrd="0" destOrd="0" presId="urn:microsoft.com/office/officeart/2005/8/layout/vList5"/>
    <dgm:cxn modelId="{0CF2CCB6-053A-4B9E-9F27-749708C843C7}" type="presParOf" srcId="{673CE1C6-D495-4FEE-8562-9FFA76778E30}" destId="{2E2ED282-507D-4FB0-9690-D88505043883}" srcOrd="1" destOrd="0" presId="urn:microsoft.com/office/officeart/2005/8/layout/vList5"/>
    <dgm:cxn modelId="{7FE46C8A-F1FE-49DE-8023-7BD91F868556}" type="presParOf" srcId="{1C842F84-9CF2-4E09-9C08-8D7541DC2236}" destId="{7A2F29CE-E550-4A95-A3ED-9916156A1D7A}" srcOrd="7" destOrd="0" presId="urn:microsoft.com/office/officeart/2005/8/layout/vList5"/>
    <dgm:cxn modelId="{EB16B2BA-1608-4D4A-8958-5A44137F9D8F}" type="presParOf" srcId="{1C842F84-9CF2-4E09-9C08-8D7541DC2236}" destId="{8785DD94-C72F-4731-91C1-E76F4AAA5CEB}" srcOrd="8" destOrd="0" presId="urn:microsoft.com/office/officeart/2005/8/layout/vList5"/>
    <dgm:cxn modelId="{7CA4647F-071C-4B23-9293-09A226B284F4}" type="presParOf" srcId="{8785DD94-C72F-4731-91C1-E76F4AAA5CEB}" destId="{9556044F-67A9-46DD-BE5B-E44EA94059A6}" srcOrd="0" destOrd="0" presId="urn:microsoft.com/office/officeart/2005/8/layout/vList5"/>
    <dgm:cxn modelId="{59D023F0-8DFB-4721-9D56-A12AC87586D9}" type="presParOf" srcId="{8785DD94-C72F-4731-91C1-E76F4AAA5CEB}" destId="{2B80151B-6C11-4A57-82D6-C3A55AA2C5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189003-0622-43DF-868F-E409B35FE1F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8F98E43-58A9-495B-AC6F-3430ED3E15E5}">
      <dgm:prSet phldrT="[Text]" custT="1"/>
      <dgm:spPr>
        <a:xfrm>
          <a:off x="0" y="2517"/>
          <a:ext cx="3072384" cy="1210642"/>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800100" indent="0" algn="r"/>
          <a:r>
            <a:rPr lang="en-US" sz="1800" b="1">
              <a:solidFill>
                <a:srgbClr val="FFFFFF"/>
              </a:solidFill>
              <a:latin typeface="Calibri"/>
              <a:ea typeface="ＭＳ Ｐゴシック"/>
              <a:cs typeface="+mn-cs"/>
            </a:rPr>
            <a:t>Asegurando las Comunicaciones</a:t>
          </a:r>
          <a:endParaRPr lang="en-US" sz="1800" b="1" dirty="0">
            <a:solidFill>
              <a:srgbClr val="FFFFFF"/>
            </a:solidFill>
            <a:latin typeface="Calibri"/>
            <a:ea typeface="ＭＳ Ｐゴシック"/>
            <a:cs typeface="+mn-cs"/>
          </a:endParaRPr>
        </a:p>
      </dgm:t>
    </dgm:pt>
    <dgm:pt modelId="{2476FB25-DF77-4D1C-AFFD-0849EEB46B22}" type="parTrans" cxnId="{D0EE7E88-7084-4D37-B0FE-ADEA52FA60F5}">
      <dgm:prSet/>
      <dgm:spPr/>
      <dgm:t>
        <a:bodyPr/>
        <a:lstStyle/>
        <a:p>
          <a:endParaRPr lang="en-US"/>
        </a:p>
      </dgm:t>
    </dgm:pt>
    <dgm:pt modelId="{B66A14B3-6D59-4E78-9335-E81770E63726}" type="sibTrans" cxnId="{D0EE7E88-7084-4D37-B0FE-ADEA52FA60F5}">
      <dgm:prSet/>
      <dgm:spPr/>
      <dgm:t>
        <a:bodyPr/>
        <a:lstStyle/>
        <a:p>
          <a:endParaRPr lang="en-US"/>
        </a:p>
      </dgm:t>
    </dgm:pt>
    <dgm:pt modelId="{9DAC250E-873D-4F6E-B455-31C3CDD553F2}">
      <dgm:prSet phldrT="[Text]" custT="1"/>
      <dgm:spPr>
        <a:xfrm rot="5400000">
          <a:off x="5319135" y="-2123169"/>
          <a:ext cx="96851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gm:spPr>
      <dgm:t>
        <a:bodyPr/>
        <a:lstStyle/>
        <a:p>
          <a:r>
            <a:rPr lang="en-GB" sz="1200">
              <a:solidFill>
                <a:srgbClr val="000000"/>
              </a:solidFill>
              <a:latin typeface="Calibri"/>
              <a:ea typeface="ＭＳ Ｐゴシック"/>
              <a:cs typeface="+mn-cs"/>
            </a:rPr>
            <a:t>PKI VPN</a:t>
          </a:r>
          <a:endParaRPr lang="en-US" sz="1200" dirty="0">
            <a:solidFill>
              <a:srgbClr val="000000"/>
            </a:solidFill>
            <a:latin typeface="Calibri"/>
            <a:ea typeface="ＭＳ Ｐゴシック"/>
            <a:cs typeface="+mn-cs"/>
          </a:endParaRPr>
        </a:p>
      </dgm:t>
    </dgm:pt>
    <dgm:pt modelId="{3259C114-AE97-49EB-91F6-4D4D502CF264}" type="parTrans" cxnId="{2689ACEA-F7DD-4857-A61B-F9241A278B5A}">
      <dgm:prSet/>
      <dgm:spPr/>
      <dgm:t>
        <a:bodyPr/>
        <a:lstStyle/>
        <a:p>
          <a:endParaRPr lang="en-US"/>
        </a:p>
      </dgm:t>
    </dgm:pt>
    <dgm:pt modelId="{FC525FF7-8193-49C9-9D00-4DFE85C37CAD}" type="sibTrans" cxnId="{2689ACEA-F7DD-4857-A61B-F9241A278B5A}">
      <dgm:prSet/>
      <dgm:spPr/>
      <dgm:t>
        <a:bodyPr/>
        <a:lstStyle/>
        <a:p>
          <a:endParaRPr lang="en-US"/>
        </a:p>
      </dgm:t>
    </dgm:pt>
    <dgm:pt modelId="{986FB4A4-6D6B-4159-9061-5F694C136FF6}">
      <dgm:prSet phldrT="[Text]" custT="1"/>
      <dgm:spPr>
        <a:xfrm>
          <a:off x="0" y="1273691"/>
          <a:ext cx="3072384" cy="1210642"/>
        </a:xfrm>
        <a:prstGeom prst="roundRect">
          <a:avLst/>
        </a:prstGeom>
        <a:solidFill>
          <a:srgbClr val="6C286B">
            <a:hueOff val="-6017632"/>
            <a:satOff val="-15315"/>
            <a:lumOff val="7059"/>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800" b="1">
              <a:solidFill>
                <a:srgbClr val="FFFFFF"/>
              </a:solidFill>
              <a:latin typeface="Calibri"/>
              <a:ea typeface="ＭＳ Ｐゴシック"/>
              <a:cs typeface="+mn-cs"/>
            </a:rPr>
            <a:t>Verificando Envíos de  Información</a:t>
          </a:r>
          <a:endParaRPr lang="en-US" sz="1800" b="1" dirty="0">
            <a:solidFill>
              <a:srgbClr val="FFFFFF"/>
            </a:solidFill>
            <a:latin typeface="Calibri"/>
            <a:ea typeface="ＭＳ Ｐゴシック"/>
            <a:cs typeface="+mn-cs"/>
          </a:endParaRPr>
        </a:p>
      </dgm:t>
    </dgm:pt>
    <dgm:pt modelId="{A96DEF9B-3C72-4BA2-81FF-F04145F9E88B}" type="parTrans" cxnId="{53EB160C-8571-4831-91E7-94293BFC2DE3}">
      <dgm:prSet/>
      <dgm:spPr/>
      <dgm:t>
        <a:bodyPr/>
        <a:lstStyle/>
        <a:p>
          <a:endParaRPr lang="en-US"/>
        </a:p>
      </dgm:t>
    </dgm:pt>
    <dgm:pt modelId="{5B3EFB7A-C695-4B8A-BA18-DB8DA943919B}" type="sibTrans" cxnId="{53EB160C-8571-4831-91E7-94293BFC2DE3}">
      <dgm:prSet/>
      <dgm:spPr/>
      <dgm:t>
        <a:bodyPr/>
        <a:lstStyle/>
        <a:p>
          <a:endParaRPr lang="en-US"/>
        </a:p>
      </dgm:t>
    </dgm:pt>
    <dgm:pt modelId="{8F6A6405-897E-4F8F-960D-40C15291B332}">
      <dgm:prSet phldrT="[Text]" custT="1"/>
      <dgm:spPr>
        <a:xfrm rot="5400000">
          <a:off x="5319135" y="-851995"/>
          <a:ext cx="968513" cy="5462016"/>
        </a:xfrm>
        <a:prstGeom prst="round2SameRect">
          <a:avLst/>
        </a:prstGeom>
        <a:solidFill>
          <a:srgbClr val="6C286B">
            <a:tint val="40000"/>
            <a:alpha val="90000"/>
            <a:hueOff val="-6026651"/>
            <a:satOff val="-2697"/>
            <a:lumOff val="979"/>
            <a:alphaOff val="0"/>
          </a:srgbClr>
        </a:solidFill>
        <a:ln w="25400" cap="flat" cmpd="sng" algn="ctr">
          <a:solidFill>
            <a:srgbClr val="6C286B">
              <a:tint val="40000"/>
              <a:alpha val="90000"/>
              <a:hueOff val="-6026651"/>
              <a:satOff val="-2697"/>
              <a:lumOff val="979"/>
              <a:alphaOff val="0"/>
            </a:srgbClr>
          </a:solidFill>
          <a:prstDash val="solid"/>
        </a:ln>
        <a:effectLst/>
      </dgm:spPr>
      <dgm:t>
        <a:bodyPr/>
        <a:lstStyle/>
        <a:p>
          <a:r>
            <a:rPr lang="en-GB" sz="1200">
              <a:solidFill>
                <a:srgbClr val="000000"/>
              </a:solidFill>
              <a:latin typeface="Calibri"/>
              <a:ea typeface="ＭＳ Ｐゴシック"/>
              <a:cs typeface="+mn-cs"/>
            </a:rPr>
            <a:t>Firma de Documentos</a:t>
          </a:r>
          <a:endParaRPr lang="en-US" sz="1200" dirty="0">
            <a:solidFill>
              <a:srgbClr val="000000"/>
            </a:solidFill>
            <a:latin typeface="Calibri"/>
            <a:ea typeface="ＭＳ Ｐゴシック"/>
            <a:cs typeface="+mn-cs"/>
          </a:endParaRPr>
        </a:p>
      </dgm:t>
    </dgm:pt>
    <dgm:pt modelId="{AA04714C-5C56-4E02-9C45-01E4540C2804}" type="parTrans" cxnId="{FA6A3017-8F34-4BF7-BA9B-3CBEBE6BF9B4}">
      <dgm:prSet/>
      <dgm:spPr/>
      <dgm:t>
        <a:bodyPr/>
        <a:lstStyle/>
        <a:p>
          <a:endParaRPr lang="en-US"/>
        </a:p>
      </dgm:t>
    </dgm:pt>
    <dgm:pt modelId="{2779962B-A67E-45CE-B933-EC7B7035B02D}" type="sibTrans" cxnId="{FA6A3017-8F34-4BF7-BA9B-3CBEBE6BF9B4}">
      <dgm:prSet/>
      <dgm:spPr/>
      <dgm:t>
        <a:bodyPr/>
        <a:lstStyle/>
        <a:p>
          <a:endParaRPr lang="en-US"/>
        </a:p>
      </dgm:t>
    </dgm:pt>
    <dgm:pt modelId="{39B1A120-A145-4556-B62B-E4A6E1CC79B9}">
      <dgm:prSet phldrT="[Text]" custT="1"/>
      <dgm:spPr>
        <a:xfrm>
          <a:off x="0" y="2544866"/>
          <a:ext cx="3072384" cy="1210642"/>
        </a:xfrm>
        <a:prstGeom prst="roundRect">
          <a:avLst/>
        </a:prstGeom>
        <a:solidFill>
          <a:srgbClr val="6C286B">
            <a:hueOff val="-12035264"/>
            <a:satOff val="-30630"/>
            <a:lumOff val="14117"/>
            <a:alphaOff val="0"/>
          </a:srgbClr>
        </a:solidFill>
        <a:ln w="25400" cap="flat" cmpd="sng" algn="ctr">
          <a:solidFill>
            <a:srgbClr val="FFFFFF">
              <a:hueOff val="0"/>
              <a:satOff val="0"/>
              <a:lumOff val="0"/>
              <a:alphaOff val="0"/>
            </a:srgbClr>
          </a:solidFill>
          <a:prstDash val="solid"/>
        </a:ln>
        <a:effectLst/>
      </dgm:spPr>
      <dgm:t>
        <a:bodyPr/>
        <a:lstStyle/>
        <a:p>
          <a:pPr marL="800100" indent="0" algn="r"/>
          <a:r>
            <a:rPr lang="en-US" sz="1800" b="1">
              <a:solidFill>
                <a:srgbClr val="FFFFFF"/>
              </a:solidFill>
              <a:latin typeface="Calibri"/>
              <a:ea typeface="ＭＳ Ｐゴシック"/>
              <a:cs typeface="+mn-cs"/>
            </a:rPr>
            <a:t>Uso de Servicios Digitales</a:t>
          </a:r>
          <a:endParaRPr lang="en-US" sz="1800" b="1" dirty="0">
            <a:solidFill>
              <a:srgbClr val="FFFFFF"/>
            </a:solidFill>
            <a:latin typeface="Calibri"/>
            <a:ea typeface="ＭＳ Ｐゴシック"/>
            <a:cs typeface="+mn-cs"/>
          </a:endParaRPr>
        </a:p>
      </dgm:t>
    </dgm:pt>
    <dgm:pt modelId="{B4D509B6-7CC6-4BC4-957F-2E3E1EE5B61F}" type="parTrans" cxnId="{6C42492C-2372-4C8E-8A56-77C4A1F40C46}">
      <dgm:prSet/>
      <dgm:spPr/>
      <dgm:t>
        <a:bodyPr/>
        <a:lstStyle/>
        <a:p>
          <a:endParaRPr lang="en-US"/>
        </a:p>
      </dgm:t>
    </dgm:pt>
    <dgm:pt modelId="{9FA8580B-CEC8-434B-B7E1-D7AED4D93A91}" type="sibTrans" cxnId="{6C42492C-2372-4C8E-8A56-77C4A1F40C46}">
      <dgm:prSet/>
      <dgm:spPr/>
      <dgm:t>
        <a:bodyPr/>
        <a:lstStyle/>
        <a:p>
          <a:endParaRPr lang="en-US"/>
        </a:p>
      </dgm:t>
    </dgm:pt>
    <dgm:pt modelId="{F484B2BC-DD9F-455E-B4F3-4AF8518F4F94}">
      <dgm:prSet phldrT="[Text]" custT="1"/>
      <dgm:spPr>
        <a:xfrm rot="5400000">
          <a:off x="5319135" y="419179"/>
          <a:ext cx="968513" cy="5462016"/>
        </a:xfrm>
        <a:prstGeom prst="round2SameRect">
          <a:avLst/>
        </a:prstGeom>
        <a:solidFill>
          <a:srgbClr val="6C286B">
            <a:tint val="40000"/>
            <a:alpha val="90000"/>
            <a:hueOff val="-12053301"/>
            <a:satOff val="-5393"/>
            <a:lumOff val="1957"/>
            <a:alphaOff val="0"/>
          </a:srgbClr>
        </a:solidFill>
        <a:ln w="25400" cap="flat" cmpd="sng" algn="ctr">
          <a:solidFill>
            <a:srgbClr val="6C286B">
              <a:tint val="40000"/>
              <a:alpha val="90000"/>
              <a:hueOff val="-12053301"/>
              <a:satOff val="-5393"/>
              <a:lumOff val="1957"/>
              <a:alphaOff val="0"/>
            </a:srgbClr>
          </a:solidFill>
          <a:prstDash val="solid"/>
        </a:ln>
        <a:effectLst/>
      </dgm:spPr>
      <dgm:t>
        <a:bodyPr/>
        <a:lstStyle/>
        <a:p>
          <a:pPr rtl="0"/>
          <a:r>
            <a:rPr lang="en-GB" sz="1200">
              <a:solidFill>
                <a:srgbClr val="000000"/>
              </a:solidFill>
              <a:latin typeface="Calibri"/>
              <a:ea typeface="ＭＳ Ｐゴシック"/>
              <a:cs typeface="+mn-cs"/>
            </a:rPr>
            <a:t>Tarjetas de Abordaje Electrónicas</a:t>
          </a:r>
          <a:endParaRPr lang="en-US" sz="1200" dirty="0">
            <a:solidFill>
              <a:srgbClr val="000000"/>
            </a:solidFill>
            <a:latin typeface="Calibri"/>
            <a:ea typeface="ＭＳ Ｐゴシック"/>
            <a:cs typeface="+mn-cs"/>
          </a:endParaRPr>
        </a:p>
      </dgm:t>
    </dgm:pt>
    <dgm:pt modelId="{C2A3001B-66F9-490D-A0A7-63F1F888044D}" type="parTrans" cxnId="{2332308B-EEEF-449F-B3C3-4ECFBB952485}">
      <dgm:prSet/>
      <dgm:spPr/>
      <dgm:t>
        <a:bodyPr/>
        <a:lstStyle/>
        <a:p>
          <a:endParaRPr lang="en-US"/>
        </a:p>
      </dgm:t>
    </dgm:pt>
    <dgm:pt modelId="{16B7E1AA-DA5A-4FAF-8BA9-8E07EA6CF3F9}" type="sibTrans" cxnId="{2332308B-EEEF-449F-B3C3-4ECFBB952485}">
      <dgm:prSet/>
      <dgm:spPr/>
      <dgm:t>
        <a:bodyPr/>
        <a:lstStyle/>
        <a:p>
          <a:endParaRPr lang="en-US"/>
        </a:p>
      </dgm:t>
    </dgm:pt>
    <dgm:pt modelId="{5E2A630B-FFCD-40FC-98D8-778749095520}">
      <dgm:prSet phldrT="[Text]" custT="1"/>
      <dgm:spPr>
        <a:xfrm>
          <a:off x="0" y="3816040"/>
          <a:ext cx="3072384" cy="1210642"/>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800" b="1">
              <a:solidFill>
                <a:srgbClr val="FFFFFF"/>
              </a:solidFill>
              <a:latin typeface="Calibri"/>
              <a:ea typeface="ＭＳ Ｐゴシック"/>
              <a:cs typeface="+mn-cs"/>
            </a:rPr>
            <a:t>Infraestructura Confiable de Dispositivos</a:t>
          </a:r>
          <a:endParaRPr lang="en-US" sz="1800" b="1" dirty="0">
            <a:solidFill>
              <a:srgbClr val="FFFFFF"/>
            </a:solidFill>
            <a:latin typeface="Calibri"/>
            <a:ea typeface="ＭＳ Ｐゴシック"/>
            <a:cs typeface="+mn-cs"/>
          </a:endParaRPr>
        </a:p>
      </dgm:t>
    </dgm:pt>
    <dgm:pt modelId="{F90CAC21-0653-45BD-A1A9-F0708990B072}" type="parTrans" cxnId="{8E8829D3-039C-4C30-9E31-0DED6E418E4D}">
      <dgm:prSet/>
      <dgm:spPr/>
      <dgm:t>
        <a:bodyPr/>
        <a:lstStyle/>
        <a:p>
          <a:endParaRPr lang="en-US"/>
        </a:p>
      </dgm:t>
    </dgm:pt>
    <dgm:pt modelId="{634D8D86-DBD0-4478-AFC6-AF217C30E145}" type="sibTrans" cxnId="{8E8829D3-039C-4C30-9E31-0DED6E418E4D}">
      <dgm:prSet/>
      <dgm:spPr/>
      <dgm:t>
        <a:bodyPr/>
        <a:lstStyle/>
        <a:p>
          <a:endParaRPr lang="en-US"/>
        </a:p>
      </dgm:t>
    </dgm:pt>
    <dgm:pt modelId="{866EE9AB-D47D-4DEB-B96A-55AAD9614317}">
      <dgm:prSet phldrT="[Text]" custT="1"/>
      <dgm:spPr>
        <a:xfrm rot="5400000">
          <a:off x="5319135" y="1690353"/>
          <a:ext cx="96851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gm:spPr>
      <dgm:t>
        <a:bodyPr/>
        <a:lstStyle/>
        <a:p>
          <a:pPr rtl="0"/>
          <a:r>
            <a:rPr lang="en-GB" sz="1200">
              <a:solidFill>
                <a:srgbClr val="000000"/>
              </a:solidFill>
              <a:latin typeface="Calibri"/>
              <a:ea typeface="ＭＳ Ｐゴシック"/>
              <a:cs typeface="+mn-cs"/>
            </a:rPr>
            <a:t>Firmado de Código</a:t>
          </a:r>
          <a:endParaRPr lang="en-US" sz="1200" dirty="0">
            <a:solidFill>
              <a:srgbClr val="000000"/>
            </a:solidFill>
            <a:latin typeface="Calibri"/>
            <a:ea typeface="ＭＳ Ｐゴシック"/>
            <a:cs typeface="+mn-cs"/>
          </a:endParaRPr>
        </a:p>
      </dgm:t>
    </dgm:pt>
    <dgm:pt modelId="{65395A63-5A90-49B7-AFB7-3A1EDB7AAE6D}" type="parTrans" cxnId="{E8C02BD4-3854-4927-AF5F-913D230F2E41}">
      <dgm:prSet/>
      <dgm:spPr/>
      <dgm:t>
        <a:bodyPr/>
        <a:lstStyle/>
        <a:p>
          <a:endParaRPr lang="en-US"/>
        </a:p>
      </dgm:t>
    </dgm:pt>
    <dgm:pt modelId="{21A2B897-2D8F-4764-BFC6-9E111A8BD50A}" type="sibTrans" cxnId="{E8C02BD4-3854-4927-AF5F-913D230F2E41}">
      <dgm:prSet/>
      <dgm:spPr/>
      <dgm:t>
        <a:bodyPr/>
        <a:lstStyle/>
        <a:p>
          <a:endParaRPr lang="en-US"/>
        </a:p>
      </dgm:t>
    </dgm:pt>
    <dgm:pt modelId="{1C6AC35E-DD50-4416-B95C-F03CB8D8D07D}">
      <dgm:prSet custT="1"/>
      <dgm:spPr>
        <a:xfrm rot="5400000">
          <a:off x="5319135" y="-2123169"/>
          <a:ext cx="96851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gm:spPr>
      <dgm:t>
        <a:bodyPr/>
        <a:lstStyle/>
        <a:p>
          <a:r>
            <a:rPr lang="en-GB" sz="1200">
              <a:solidFill>
                <a:srgbClr val="000000"/>
              </a:solidFill>
              <a:latin typeface="Calibri"/>
              <a:ea typeface="ＭＳ Ｐゴシック"/>
              <a:cs typeface="+mn-cs"/>
            </a:rPr>
            <a:t>Firmado de Cookies SSL</a:t>
          </a:r>
          <a:endParaRPr lang="en-GB" sz="1200" dirty="0">
            <a:solidFill>
              <a:srgbClr val="000000"/>
            </a:solidFill>
            <a:latin typeface="Calibri"/>
            <a:ea typeface="ＭＳ Ｐゴシック"/>
            <a:cs typeface="+mn-cs"/>
          </a:endParaRPr>
        </a:p>
      </dgm:t>
    </dgm:pt>
    <dgm:pt modelId="{F0AA59C9-DDC9-4738-A5BE-337634271EC5}" type="parTrans" cxnId="{C0CB9AD9-6F27-4A55-A1DF-0A065420F1CE}">
      <dgm:prSet/>
      <dgm:spPr/>
      <dgm:t>
        <a:bodyPr/>
        <a:lstStyle/>
        <a:p>
          <a:endParaRPr lang="en-US"/>
        </a:p>
      </dgm:t>
    </dgm:pt>
    <dgm:pt modelId="{722ACC39-C419-481C-BA2F-17772B6CA56F}" type="sibTrans" cxnId="{C0CB9AD9-6F27-4A55-A1DF-0A065420F1CE}">
      <dgm:prSet/>
      <dgm:spPr/>
      <dgm:t>
        <a:bodyPr/>
        <a:lstStyle/>
        <a:p>
          <a:endParaRPr lang="en-US"/>
        </a:p>
      </dgm:t>
    </dgm:pt>
    <dgm:pt modelId="{57EBE74E-931B-4CAF-A828-F1194354B020}">
      <dgm:prSet custT="1"/>
      <dgm:spPr>
        <a:xfrm rot="5400000">
          <a:off x="5319135" y="-2123169"/>
          <a:ext cx="96851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gm:spPr>
      <dgm:t>
        <a:bodyPr/>
        <a:lstStyle/>
        <a:p>
          <a:r>
            <a:rPr lang="en-GB" sz="1200" dirty="0">
              <a:solidFill>
                <a:srgbClr val="000000"/>
              </a:solidFill>
              <a:latin typeface="Calibri"/>
              <a:ea typeface="ＭＳ Ｐゴシック"/>
              <a:cs typeface="+mn-cs"/>
            </a:rPr>
            <a:t>Smart Grid</a:t>
          </a:r>
        </a:p>
      </dgm:t>
    </dgm:pt>
    <dgm:pt modelId="{857D779C-9429-4AE1-B72E-F23851D5B3CC}" type="parTrans" cxnId="{1FE6FB23-0709-4311-B14D-FDE8309B98E9}">
      <dgm:prSet/>
      <dgm:spPr/>
      <dgm:t>
        <a:bodyPr/>
        <a:lstStyle/>
        <a:p>
          <a:endParaRPr lang="en-US"/>
        </a:p>
      </dgm:t>
    </dgm:pt>
    <dgm:pt modelId="{53072342-C901-492C-B532-1F8D3D373D72}" type="sibTrans" cxnId="{1FE6FB23-0709-4311-B14D-FDE8309B98E9}">
      <dgm:prSet/>
      <dgm:spPr/>
      <dgm:t>
        <a:bodyPr/>
        <a:lstStyle/>
        <a:p>
          <a:endParaRPr lang="en-US"/>
        </a:p>
      </dgm:t>
    </dgm:pt>
    <dgm:pt modelId="{788C04F0-04DC-4BD2-8BDC-49304630C6E9}">
      <dgm:prSet custT="1"/>
      <dgm:spPr>
        <a:xfrm rot="5400000">
          <a:off x="5319135" y="-2123169"/>
          <a:ext cx="96851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gm:spPr>
      <dgm:t>
        <a:bodyPr/>
        <a:lstStyle/>
        <a:p>
          <a:r>
            <a:rPr lang="en-GB" sz="1200" dirty="0">
              <a:solidFill>
                <a:srgbClr val="000000"/>
              </a:solidFill>
              <a:latin typeface="Calibri"/>
              <a:ea typeface="ＭＳ Ｐゴシック"/>
              <a:cs typeface="+mn-cs"/>
            </a:rPr>
            <a:t>DNSSEC</a:t>
          </a:r>
        </a:p>
      </dgm:t>
    </dgm:pt>
    <dgm:pt modelId="{28E82A89-B6AA-4D7C-9564-4CD7C4A579D8}" type="parTrans" cxnId="{04B1BED7-C674-4412-A651-9529FBCFAEB5}">
      <dgm:prSet/>
      <dgm:spPr/>
      <dgm:t>
        <a:bodyPr/>
        <a:lstStyle/>
        <a:p>
          <a:endParaRPr lang="en-US"/>
        </a:p>
      </dgm:t>
    </dgm:pt>
    <dgm:pt modelId="{0034E3C5-2FB2-42A8-A16B-5BBB955F9D7D}" type="sibTrans" cxnId="{04B1BED7-C674-4412-A651-9529FBCFAEB5}">
      <dgm:prSet/>
      <dgm:spPr/>
      <dgm:t>
        <a:bodyPr/>
        <a:lstStyle/>
        <a:p>
          <a:endParaRPr lang="en-US"/>
        </a:p>
      </dgm:t>
    </dgm:pt>
    <dgm:pt modelId="{148444CE-42C1-4453-8AB4-8C536B994B12}">
      <dgm:prSet custT="1"/>
      <dgm:spPr>
        <a:xfrm rot="5400000">
          <a:off x="5319135" y="-851995"/>
          <a:ext cx="968513" cy="5462016"/>
        </a:xfrm>
        <a:prstGeom prst="round2SameRect">
          <a:avLst/>
        </a:prstGeom>
        <a:solidFill>
          <a:srgbClr val="6C286B">
            <a:tint val="40000"/>
            <a:alpha val="90000"/>
            <a:hueOff val="-6026651"/>
            <a:satOff val="-2697"/>
            <a:lumOff val="979"/>
            <a:alphaOff val="0"/>
          </a:srgbClr>
        </a:solidFill>
        <a:ln w="25400" cap="flat" cmpd="sng" algn="ctr">
          <a:solidFill>
            <a:srgbClr val="6C286B">
              <a:tint val="40000"/>
              <a:alpha val="90000"/>
              <a:hueOff val="-6026651"/>
              <a:satOff val="-2697"/>
              <a:lumOff val="979"/>
              <a:alphaOff val="0"/>
            </a:srgbClr>
          </a:solidFill>
          <a:prstDash val="solid"/>
        </a:ln>
        <a:effectLst/>
      </dgm:spPr>
      <dgm:t>
        <a:bodyPr/>
        <a:lstStyle/>
        <a:p>
          <a:r>
            <a:rPr lang="en-GB" sz="1200">
              <a:solidFill>
                <a:srgbClr val="000000"/>
              </a:solidFill>
              <a:latin typeface="Calibri"/>
              <a:ea typeface="ＭＳ Ｐゴシック"/>
              <a:cs typeface="+mn-cs"/>
            </a:rPr>
            <a:t>Protección de Llaves SSL </a:t>
          </a:r>
          <a:endParaRPr lang="en-GB" sz="1200" dirty="0">
            <a:solidFill>
              <a:srgbClr val="000000"/>
            </a:solidFill>
            <a:latin typeface="Calibri"/>
            <a:ea typeface="ＭＳ Ｐゴシック"/>
            <a:cs typeface="+mn-cs"/>
          </a:endParaRPr>
        </a:p>
      </dgm:t>
    </dgm:pt>
    <dgm:pt modelId="{F9E1FBF5-9DD5-4527-8388-ABAC95B1411D}" type="parTrans" cxnId="{62870CD7-0F5B-472D-81E6-79122D14D2EA}">
      <dgm:prSet/>
      <dgm:spPr/>
      <dgm:t>
        <a:bodyPr/>
        <a:lstStyle/>
        <a:p>
          <a:endParaRPr lang="en-US"/>
        </a:p>
      </dgm:t>
    </dgm:pt>
    <dgm:pt modelId="{78C98A7B-02B1-4B48-9689-6DADC4658954}" type="sibTrans" cxnId="{62870CD7-0F5B-472D-81E6-79122D14D2EA}">
      <dgm:prSet/>
      <dgm:spPr/>
      <dgm:t>
        <a:bodyPr/>
        <a:lstStyle/>
        <a:p>
          <a:endParaRPr lang="en-US"/>
        </a:p>
      </dgm:t>
    </dgm:pt>
    <dgm:pt modelId="{E8C61180-2ABD-4DFC-858C-8F9936B62422}">
      <dgm:prSet custT="1"/>
      <dgm:spPr>
        <a:xfrm rot="5400000">
          <a:off x="5319135" y="-851995"/>
          <a:ext cx="968513" cy="5462016"/>
        </a:xfrm>
        <a:prstGeom prst="round2SameRect">
          <a:avLst/>
        </a:prstGeom>
        <a:solidFill>
          <a:srgbClr val="6C286B">
            <a:tint val="40000"/>
            <a:alpha val="90000"/>
            <a:hueOff val="-6026651"/>
            <a:satOff val="-2697"/>
            <a:lumOff val="979"/>
            <a:alphaOff val="0"/>
          </a:srgbClr>
        </a:solidFill>
        <a:ln w="25400" cap="flat" cmpd="sng" algn="ctr">
          <a:solidFill>
            <a:srgbClr val="6C286B">
              <a:tint val="40000"/>
              <a:alpha val="90000"/>
              <a:hueOff val="-6026651"/>
              <a:satOff val="-2697"/>
              <a:lumOff val="979"/>
              <a:alphaOff val="0"/>
            </a:srgbClr>
          </a:solidFill>
          <a:prstDash val="solid"/>
        </a:ln>
        <a:effectLst/>
      </dgm:spPr>
      <dgm:t>
        <a:bodyPr/>
        <a:lstStyle/>
        <a:p>
          <a:r>
            <a:rPr lang="en-GB" sz="1200">
              <a:solidFill>
                <a:srgbClr val="000000"/>
              </a:solidFill>
              <a:latin typeface="Calibri"/>
              <a:ea typeface="ＭＳ Ｐゴシック"/>
              <a:cs typeface="+mn-cs"/>
            </a:rPr>
            <a:t>Gateways de Firma de Correos</a:t>
          </a:r>
          <a:endParaRPr lang="en-GB" sz="1200" dirty="0">
            <a:solidFill>
              <a:srgbClr val="000000"/>
            </a:solidFill>
            <a:latin typeface="Calibri"/>
            <a:ea typeface="ＭＳ Ｐゴシック"/>
            <a:cs typeface="+mn-cs"/>
          </a:endParaRPr>
        </a:p>
      </dgm:t>
    </dgm:pt>
    <dgm:pt modelId="{2EDB107D-A435-4528-B63E-580209F9245C}" type="parTrans" cxnId="{A7FC157F-601D-4CE4-B9B5-BA365BE2972F}">
      <dgm:prSet/>
      <dgm:spPr/>
      <dgm:t>
        <a:bodyPr/>
        <a:lstStyle/>
        <a:p>
          <a:endParaRPr lang="en-US"/>
        </a:p>
      </dgm:t>
    </dgm:pt>
    <dgm:pt modelId="{75191B90-D34C-4BFA-90CE-E1B0FD8663A0}" type="sibTrans" cxnId="{A7FC157F-601D-4CE4-B9B5-BA365BE2972F}">
      <dgm:prSet/>
      <dgm:spPr/>
      <dgm:t>
        <a:bodyPr/>
        <a:lstStyle/>
        <a:p>
          <a:endParaRPr lang="en-US"/>
        </a:p>
      </dgm:t>
    </dgm:pt>
    <dgm:pt modelId="{D5999811-C216-48DE-B186-56CD82020672}">
      <dgm:prSet custT="1"/>
      <dgm:spPr>
        <a:xfrm rot="5400000">
          <a:off x="5319135" y="-851995"/>
          <a:ext cx="968513" cy="5462016"/>
        </a:xfrm>
        <a:prstGeom prst="round2SameRect">
          <a:avLst/>
        </a:prstGeom>
        <a:solidFill>
          <a:srgbClr val="6C286B">
            <a:tint val="40000"/>
            <a:alpha val="90000"/>
            <a:hueOff val="-6026651"/>
            <a:satOff val="-2697"/>
            <a:lumOff val="979"/>
            <a:alphaOff val="0"/>
          </a:srgbClr>
        </a:solidFill>
        <a:ln w="25400" cap="flat" cmpd="sng" algn="ctr">
          <a:solidFill>
            <a:srgbClr val="6C286B">
              <a:tint val="40000"/>
              <a:alpha val="90000"/>
              <a:hueOff val="-6026651"/>
              <a:satOff val="-2697"/>
              <a:lumOff val="979"/>
              <a:alphaOff val="0"/>
            </a:srgbClr>
          </a:solidFill>
          <a:prstDash val="solid"/>
        </a:ln>
        <a:effectLst/>
      </dgm:spPr>
      <dgm:t>
        <a:bodyPr/>
        <a:lstStyle/>
        <a:p>
          <a:r>
            <a:rPr lang="en-GB" sz="1200">
              <a:solidFill>
                <a:srgbClr val="000000"/>
              </a:solidFill>
              <a:latin typeface="Calibri"/>
              <a:ea typeface="ＭＳ Ｐゴシック"/>
              <a:cs typeface="+mn-cs"/>
            </a:rPr>
            <a:t>Firmado de Transacciones</a:t>
          </a:r>
          <a:endParaRPr lang="en-GB" sz="1200" dirty="0">
            <a:solidFill>
              <a:srgbClr val="000000"/>
            </a:solidFill>
            <a:latin typeface="Calibri"/>
            <a:ea typeface="ＭＳ Ｐゴシック"/>
            <a:cs typeface="+mn-cs"/>
          </a:endParaRPr>
        </a:p>
      </dgm:t>
    </dgm:pt>
    <dgm:pt modelId="{EA688750-83CD-4B43-9967-F74992F81283}" type="parTrans" cxnId="{A683B87F-D88C-4310-967A-1E2F2E545684}">
      <dgm:prSet/>
      <dgm:spPr/>
      <dgm:t>
        <a:bodyPr/>
        <a:lstStyle/>
        <a:p>
          <a:endParaRPr lang="en-US"/>
        </a:p>
      </dgm:t>
    </dgm:pt>
    <dgm:pt modelId="{69C4AEC0-8B69-474C-8B47-85C9EE3CDDC3}" type="sibTrans" cxnId="{A683B87F-D88C-4310-967A-1E2F2E545684}">
      <dgm:prSet/>
      <dgm:spPr/>
      <dgm:t>
        <a:bodyPr/>
        <a:lstStyle/>
        <a:p>
          <a:endParaRPr lang="en-US"/>
        </a:p>
      </dgm:t>
    </dgm:pt>
    <dgm:pt modelId="{D780770D-19D9-4C0B-90AA-1610701D2930}">
      <dgm:prSet custT="1"/>
      <dgm:spPr>
        <a:xfrm rot="5400000">
          <a:off x="5319135" y="419179"/>
          <a:ext cx="968513" cy="5462016"/>
        </a:xfrm>
        <a:prstGeom prst="round2SameRect">
          <a:avLst/>
        </a:prstGeom>
        <a:solidFill>
          <a:srgbClr val="6C286B">
            <a:tint val="40000"/>
            <a:alpha val="90000"/>
            <a:hueOff val="-12053301"/>
            <a:satOff val="-5393"/>
            <a:lumOff val="1957"/>
            <a:alphaOff val="0"/>
          </a:srgbClr>
        </a:solidFill>
        <a:ln w="25400" cap="flat" cmpd="sng" algn="ctr">
          <a:solidFill>
            <a:srgbClr val="6C286B">
              <a:tint val="40000"/>
              <a:alpha val="90000"/>
              <a:hueOff val="-12053301"/>
              <a:satOff val="-5393"/>
              <a:lumOff val="1957"/>
              <a:alphaOff val="0"/>
            </a:srgbClr>
          </a:solidFill>
          <a:prstDash val="solid"/>
        </a:ln>
        <a:effectLst/>
      </dgm:spPr>
      <dgm:t>
        <a:bodyPr/>
        <a:lstStyle/>
        <a:p>
          <a:r>
            <a:rPr lang="en-GB" sz="1200">
              <a:solidFill>
                <a:srgbClr val="000000"/>
              </a:solidFill>
              <a:latin typeface="Calibri"/>
              <a:ea typeface="ＭＳ Ｐゴシック"/>
              <a:cs typeface="+mn-cs"/>
            </a:rPr>
            <a:t>Protección de Llaves SSL </a:t>
          </a:r>
          <a:endParaRPr lang="en-GB" sz="1200" dirty="0">
            <a:solidFill>
              <a:srgbClr val="000000"/>
            </a:solidFill>
            <a:latin typeface="Calibri"/>
            <a:ea typeface="ＭＳ Ｐゴシック"/>
            <a:cs typeface="+mn-cs"/>
          </a:endParaRPr>
        </a:p>
      </dgm:t>
    </dgm:pt>
    <dgm:pt modelId="{58F2B5FD-C032-4539-BCCE-0B5876F9C56D}" type="parTrans" cxnId="{D8D88FFA-BF5E-42B7-969E-C2C73DF89207}">
      <dgm:prSet/>
      <dgm:spPr/>
      <dgm:t>
        <a:bodyPr/>
        <a:lstStyle/>
        <a:p>
          <a:endParaRPr lang="en-US"/>
        </a:p>
      </dgm:t>
    </dgm:pt>
    <dgm:pt modelId="{4B37EC40-73D4-40B0-80FF-D9054B070B26}" type="sibTrans" cxnId="{D8D88FFA-BF5E-42B7-969E-C2C73DF89207}">
      <dgm:prSet/>
      <dgm:spPr/>
      <dgm:t>
        <a:bodyPr/>
        <a:lstStyle/>
        <a:p>
          <a:endParaRPr lang="en-US"/>
        </a:p>
      </dgm:t>
    </dgm:pt>
    <dgm:pt modelId="{68B10BD5-B6F9-4E70-8466-BC444A0337E3}">
      <dgm:prSet custT="1"/>
      <dgm:spPr>
        <a:xfrm rot="5400000">
          <a:off x="5319135" y="419179"/>
          <a:ext cx="968513" cy="5462016"/>
        </a:xfrm>
        <a:prstGeom prst="round2SameRect">
          <a:avLst/>
        </a:prstGeom>
        <a:solidFill>
          <a:srgbClr val="6C286B">
            <a:tint val="40000"/>
            <a:alpha val="90000"/>
            <a:hueOff val="-12053301"/>
            <a:satOff val="-5393"/>
            <a:lumOff val="1957"/>
            <a:alphaOff val="0"/>
          </a:srgbClr>
        </a:solidFill>
        <a:ln w="25400" cap="flat" cmpd="sng" algn="ctr">
          <a:solidFill>
            <a:srgbClr val="6C286B">
              <a:tint val="40000"/>
              <a:alpha val="90000"/>
              <a:hueOff val="-12053301"/>
              <a:satOff val="-5393"/>
              <a:lumOff val="1957"/>
              <a:alphaOff val="0"/>
            </a:srgbClr>
          </a:solidFill>
          <a:prstDash val="solid"/>
        </a:ln>
        <a:effectLst/>
      </dgm:spPr>
      <dgm:t>
        <a:bodyPr/>
        <a:lstStyle/>
        <a:p>
          <a:r>
            <a:rPr lang="en-GB" sz="1200">
              <a:solidFill>
                <a:srgbClr val="000000"/>
              </a:solidFill>
              <a:latin typeface="Calibri"/>
              <a:ea typeface="ＭＳ Ｐゴシック"/>
              <a:cs typeface="+mn-cs"/>
            </a:rPr>
            <a:t>Pagos Móviles </a:t>
          </a:r>
          <a:endParaRPr lang="en-GB" sz="1200" dirty="0">
            <a:solidFill>
              <a:srgbClr val="000000"/>
            </a:solidFill>
            <a:latin typeface="Calibri"/>
            <a:ea typeface="ＭＳ Ｐゴシック"/>
            <a:cs typeface="+mn-cs"/>
          </a:endParaRPr>
        </a:p>
      </dgm:t>
    </dgm:pt>
    <dgm:pt modelId="{C2E34F12-64A3-4A3A-B51F-075F56D6E0A4}" type="parTrans" cxnId="{57223B6E-DD64-44BC-9E95-1C0B7D70B518}">
      <dgm:prSet/>
      <dgm:spPr/>
      <dgm:t>
        <a:bodyPr/>
        <a:lstStyle/>
        <a:p>
          <a:endParaRPr lang="en-US"/>
        </a:p>
      </dgm:t>
    </dgm:pt>
    <dgm:pt modelId="{2157BB64-ACEA-4025-801B-AD6ABABB2D90}" type="sibTrans" cxnId="{57223B6E-DD64-44BC-9E95-1C0B7D70B518}">
      <dgm:prSet/>
      <dgm:spPr/>
      <dgm:t>
        <a:bodyPr/>
        <a:lstStyle/>
        <a:p>
          <a:endParaRPr lang="en-US"/>
        </a:p>
      </dgm:t>
    </dgm:pt>
    <dgm:pt modelId="{DDC384C5-EFDF-44C6-888B-08733B8EBEDA}">
      <dgm:prSet custT="1"/>
      <dgm:spPr>
        <a:xfrm rot="5400000">
          <a:off x="5319135" y="419179"/>
          <a:ext cx="968513" cy="5462016"/>
        </a:xfrm>
        <a:prstGeom prst="round2SameRect">
          <a:avLst/>
        </a:prstGeom>
        <a:solidFill>
          <a:srgbClr val="6C286B">
            <a:tint val="40000"/>
            <a:alpha val="90000"/>
            <a:hueOff val="-12053301"/>
            <a:satOff val="-5393"/>
            <a:lumOff val="1957"/>
            <a:alphaOff val="0"/>
          </a:srgbClr>
        </a:solidFill>
        <a:ln w="25400" cap="flat" cmpd="sng" algn="ctr">
          <a:solidFill>
            <a:srgbClr val="6C286B">
              <a:tint val="40000"/>
              <a:alpha val="90000"/>
              <a:hueOff val="-12053301"/>
              <a:satOff val="-5393"/>
              <a:lumOff val="1957"/>
              <a:alphaOff val="0"/>
            </a:srgbClr>
          </a:solidFill>
          <a:prstDash val="solid"/>
        </a:ln>
        <a:effectLst/>
      </dgm:spPr>
      <dgm:t>
        <a:bodyPr/>
        <a:lstStyle/>
        <a:p>
          <a:r>
            <a:rPr lang="en-GB" sz="1200">
              <a:solidFill>
                <a:srgbClr val="000000"/>
              </a:solidFill>
              <a:latin typeface="Calibri"/>
              <a:ea typeface="ＭＳ Ｐゴシック"/>
              <a:cs typeface="+mn-cs"/>
            </a:rPr>
            <a:t>Protección de Contenido Digital</a:t>
          </a:r>
          <a:endParaRPr lang="en-GB" sz="1200" dirty="0">
            <a:solidFill>
              <a:srgbClr val="000000"/>
            </a:solidFill>
            <a:latin typeface="Calibri"/>
            <a:ea typeface="ＭＳ Ｐゴシック"/>
            <a:cs typeface="+mn-cs"/>
          </a:endParaRPr>
        </a:p>
      </dgm:t>
    </dgm:pt>
    <dgm:pt modelId="{D73CDDF3-1920-42F7-A4FF-2EE7092176E3}" type="parTrans" cxnId="{2D942FD6-606A-4DCD-B683-71F5E1791A39}">
      <dgm:prSet/>
      <dgm:spPr/>
      <dgm:t>
        <a:bodyPr/>
        <a:lstStyle/>
        <a:p>
          <a:endParaRPr lang="en-US"/>
        </a:p>
      </dgm:t>
    </dgm:pt>
    <dgm:pt modelId="{5D5C9DBC-7309-475C-ACAC-DF7236C0D85E}" type="sibTrans" cxnId="{2D942FD6-606A-4DCD-B683-71F5E1791A39}">
      <dgm:prSet/>
      <dgm:spPr/>
      <dgm:t>
        <a:bodyPr/>
        <a:lstStyle/>
        <a:p>
          <a:endParaRPr lang="en-US"/>
        </a:p>
      </dgm:t>
    </dgm:pt>
    <dgm:pt modelId="{8F7A9BAF-7CDC-4E7D-B189-3CE097BB83B9}">
      <dgm:prSet custT="1"/>
      <dgm:spPr>
        <a:xfrm rot="5400000">
          <a:off x="5319135" y="419179"/>
          <a:ext cx="968513" cy="5462016"/>
        </a:xfrm>
        <a:prstGeom prst="round2SameRect">
          <a:avLst/>
        </a:prstGeom>
        <a:solidFill>
          <a:srgbClr val="6C286B">
            <a:tint val="40000"/>
            <a:alpha val="90000"/>
            <a:hueOff val="-12053301"/>
            <a:satOff val="-5393"/>
            <a:lumOff val="1957"/>
            <a:alphaOff val="0"/>
          </a:srgbClr>
        </a:solidFill>
        <a:ln w="25400" cap="flat" cmpd="sng" algn="ctr">
          <a:solidFill>
            <a:srgbClr val="6C286B">
              <a:tint val="40000"/>
              <a:alpha val="90000"/>
              <a:hueOff val="-12053301"/>
              <a:satOff val="-5393"/>
              <a:lumOff val="1957"/>
              <a:alphaOff val="0"/>
            </a:srgbClr>
          </a:solidFill>
          <a:prstDash val="solid"/>
        </a:ln>
        <a:effectLst/>
      </dgm:spPr>
      <dgm:t>
        <a:bodyPr/>
        <a:lstStyle/>
        <a:p>
          <a:r>
            <a:rPr lang="en-GB" sz="1200" dirty="0">
              <a:solidFill>
                <a:srgbClr val="000000"/>
              </a:solidFill>
              <a:latin typeface="Calibri"/>
              <a:ea typeface="ＭＳ Ｐゴシック"/>
              <a:cs typeface="+mn-cs"/>
            </a:rPr>
            <a:t>DNSSEC</a:t>
          </a:r>
        </a:p>
      </dgm:t>
    </dgm:pt>
    <dgm:pt modelId="{BB3A9E67-FF35-41FF-9AC6-7F5E70096580}" type="parTrans" cxnId="{B033394C-690B-44DC-B1CA-97C44756DF3E}">
      <dgm:prSet/>
      <dgm:spPr/>
      <dgm:t>
        <a:bodyPr/>
        <a:lstStyle/>
        <a:p>
          <a:endParaRPr lang="en-US"/>
        </a:p>
      </dgm:t>
    </dgm:pt>
    <dgm:pt modelId="{FBEEBD65-0A95-49C5-9DB3-CDCCDC7F1B7D}" type="sibTrans" cxnId="{B033394C-690B-44DC-B1CA-97C44756DF3E}">
      <dgm:prSet/>
      <dgm:spPr/>
      <dgm:t>
        <a:bodyPr/>
        <a:lstStyle/>
        <a:p>
          <a:endParaRPr lang="en-US"/>
        </a:p>
      </dgm:t>
    </dgm:pt>
    <dgm:pt modelId="{BA33C97A-BA80-4684-8233-CBDA957598B8}">
      <dgm:prSet custT="1"/>
      <dgm:spPr>
        <a:xfrm rot="5400000">
          <a:off x="5319135" y="1690353"/>
          <a:ext cx="96851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gm:spPr>
      <dgm:t>
        <a:bodyPr/>
        <a:lstStyle/>
        <a:p>
          <a:r>
            <a:rPr lang="en-GB" sz="1200">
              <a:solidFill>
                <a:srgbClr val="000000"/>
              </a:solidFill>
              <a:latin typeface="Calibri"/>
              <a:ea typeface="ＭＳ Ｐゴシック"/>
              <a:cs typeface="+mn-cs"/>
            </a:rPr>
            <a:t>Manufactura Segura</a:t>
          </a:r>
          <a:endParaRPr lang="en-GB" sz="1200" dirty="0">
            <a:solidFill>
              <a:srgbClr val="000000"/>
            </a:solidFill>
            <a:latin typeface="Calibri"/>
            <a:ea typeface="ＭＳ Ｐゴシック"/>
            <a:cs typeface="+mn-cs"/>
          </a:endParaRPr>
        </a:p>
      </dgm:t>
    </dgm:pt>
    <dgm:pt modelId="{8A729AC1-78FF-45A6-BAF5-81DBCD7AE0B3}" type="parTrans" cxnId="{ECEA7009-1409-45CC-B101-ECB8505B9FA1}">
      <dgm:prSet/>
      <dgm:spPr/>
      <dgm:t>
        <a:bodyPr/>
        <a:lstStyle/>
        <a:p>
          <a:endParaRPr lang="en-US"/>
        </a:p>
      </dgm:t>
    </dgm:pt>
    <dgm:pt modelId="{383B3B5A-9001-4849-B649-814E2E062544}" type="sibTrans" cxnId="{ECEA7009-1409-45CC-B101-ECB8505B9FA1}">
      <dgm:prSet/>
      <dgm:spPr/>
      <dgm:t>
        <a:bodyPr/>
        <a:lstStyle/>
        <a:p>
          <a:endParaRPr lang="en-US"/>
        </a:p>
      </dgm:t>
    </dgm:pt>
    <dgm:pt modelId="{BE3B3A67-C0E5-4CE9-BC38-0447140CEBF3}">
      <dgm:prSet custT="1"/>
      <dgm:spPr>
        <a:xfrm rot="5400000">
          <a:off x="5319135" y="1690353"/>
          <a:ext cx="96851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gm:spPr>
      <dgm:t>
        <a:bodyPr/>
        <a:lstStyle/>
        <a:p>
          <a:r>
            <a:rPr lang="en-GB" sz="1200" dirty="0">
              <a:solidFill>
                <a:srgbClr val="000000"/>
              </a:solidFill>
              <a:latin typeface="Calibri"/>
              <a:ea typeface="ＭＳ Ｐゴシック"/>
              <a:cs typeface="+mn-cs"/>
            </a:rPr>
            <a:t>Smart Grid</a:t>
          </a:r>
        </a:p>
      </dgm:t>
    </dgm:pt>
    <dgm:pt modelId="{9726C7B5-0D45-4C15-9B87-F87001139F82}" type="parTrans" cxnId="{6A353E4F-BC07-455A-B2E9-D09F93183F10}">
      <dgm:prSet/>
      <dgm:spPr/>
      <dgm:t>
        <a:bodyPr/>
        <a:lstStyle/>
        <a:p>
          <a:endParaRPr lang="en-US"/>
        </a:p>
      </dgm:t>
    </dgm:pt>
    <dgm:pt modelId="{AF4DB502-C35C-4F8F-8465-BF3599EB9FCD}" type="sibTrans" cxnId="{6A353E4F-BC07-455A-B2E9-D09F93183F10}">
      <dgm:prSet/>
      <dgm:spPr/>
      <dgm:t>
        <a:bodyPr/>
        <a:lstStyle/>
        <a:p>
          <a:endParaRPr lang="en-US"/>
        </a:p>
      </dgm:t>
    </dgm:pt>
    <dgm:pt modelId="{D916217C-039C-4A63-856B-3DB8C7B9BFF6}">
      <dgm:prSet custT="1"/>
      <dgm:spPr>
        <a:xfrm rot="5400000">
          <a:off x="5319135" y="-2123169"/>
          <a:ext cx="968513" cy="5462016"/>
        </a:xfr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gm:spPr>
      <dgm:t>
        <a:bodyPr/>
        <a:lstStyle/>
        <a:p>
          <a:r>
            <a:rPr lang="en-GB" sz="1200">
              <a:solidFill>
                <a:srgbClr val="000000"/>
              </a:solidFill>
              <a:latin typeface="Calibri"/>
              <a:ea typeface="ＭＳ Ｐゴシック"/>
              <a:cs typeface="+mn-cs"/>
            </a:rPr>
            <a:t>Señalización de Ferrovías</a:t>
          </a:r>
          <a:endParaRPr lang="en-GB" sz="1200" dirty="0">
            <a:solidFill>
              <a:srgbClr val="000000"/>
            </a:solidFill>
            <a:latin typeface="Calibri"/>
            <a:ea typeface="ＭＳ Ｐゴシック"/>
            <a:cs typeface="+mn-cs"/>
          </a:endParaRPr>
        </a:p>
      </dgm:t>
    </dgm:pt>
    <dgm:pt modelId="{95CA8542-31DF-48C3-990B-CBD7E3D91251}" type="parTrans" cxnId="{99D0BE93-047D-4BD3-A208-CB1663F97BF3}">
      <dgm:prSet/>
      <dgm:spPr/>
      <dgm:t>
        <a:bodyPr/>
        <a:lstStyle/>
        <a:p>
          <a:endParaRPr lang="en-US"/>
        </a:p>
      </dgm:t>
    </dgm:pt>
    <dgm:pt modelId="{9939ACD5-9F07-42E6-AE10-84A5D56BAEE8}" type="sibTrans" cxnId="{99D0BE93-047D-4BD3-A208-CB1663F97BF3}">
      <dgm:prSet/>
      <dgm:spPr/>
      <dgm:t>
        <a:bodyPr/>
        <a:lstStyle/>
        <a:p>
          <a:endParaRPr lang="en-US"/>
        </a:p>
      </dgm:t>
    </dgm:pt>
    <dgm:pt modelId="{1C842F84-9CF2-4E09-9C08-8D7541DC2236}" type="pres">
      <dgm:prSet presAssocID="{5F189003-0622-43DF-868F-E409B35FE1F2}" presName="Name0" presStyleCnt="0">
        <dgm:presLayoutVars>
          <dgm:dir/>
          <dgm:animLvl val="lvl"/>
          <dgm:resizeHandles val="exact"/>
        </dgm:presLayoutVars>
      </dgm:prSet>
      <dgm:spPr/>
    </dgm:pt>
    <dgm:pt modelId="{87851F28-F47D-4F0A-87CB-8FE9CEF656B1}" type="pres">
      <dgm:prSet presAssocID="{38F98E43-58A9-495B-AC6F-3430ED3E15E5}" presName="linNode" presStyleCnt="0"/>
      <dgm:spPr/>
    </dgm:pt>
    <dgm:pt modelId="{BC5DD0E0-DAE5-4111-B861-F616FAAE33F0}" type="pres">
      <dgm:prSet presAssocID="{38F98E43-58A9-495B-AC6F-3430ED3E15E5}" presName="parentText" presStyleLbl="node1" presStyleIdx="0" presStyleCnt="4">
        <dgm:presLayoutVars>
          <dgm:chMax val="1"/>
          <dgm:bulletEnabled val="1"/>
        </dgm:presLayoutVars>
      </dgm:prSet>
      <dgm:spPr/>
    </dgm:pt>
    <dgm:pt modelId="{534217EF-A2AD-4FC1-871D-3C1A00310F24}" type="pres">
      <dgm:prSet presAssocID="{38F98E43-58A9-495B-AC6F-3430ED3E15E5}" presName="descendantText" presStyleLbl="alignAccFollowNode1" presStyleIdx="0" presStyleCnt="4">
        <dgm:presLayoutVars>
          <dgm:bulletEnabled val="1"/>
        </dgm:presLayoutVars>
      </dgm:prSet>
      <dgm:spPr>
        <a:prstGeom prst="round2SameRect">
          <a:avLst/>
        </a:prstGeom>
      </dgm:spPr>
    </dgm:pt>
    <dgm:pt modelId="{EFE501C9-2570-4538-AD69-109ABEEF3524}" type="pres">
      <dgm:prSet presAssocID="{B66A14B3-6D59-4E78-9335-E81770E63726}" presName="sp" presStyleCnt="0"/>
      <dgm:spPr/>
    </dgm:pt>
    <dgm:pt modelId="{637754F0-17CD-41A9-81CD-174DA93FEAC3}" type="pres">
      <dgm:prSet presAssocID="{986FB4A4-6D6B-4159-9061-5F694C136FF6}" presName="linNode" presStyleCnt="0"/>
      <dgm:spPr/>
    </dgm:pt>
    <dgm:pt modelId="{EA95D4B1-E6BD-4EBC-9BFD-E0E452DDFD59}" type="pres">
      <dgm:prSet presAssocID="{986FB4A4-6D6B-4159-9061-5F694C136FF6}" presName="parentText" presStyleLbl="node1" presStyleIdx="1" presStyleCnt="4">
        <dgm:presLayoutVars>
          <dgm:chMax val="1"/>
          <dgm:bulletEnabled val="1"/>
        </dgm:presLayoutVars>
      </dgm:prSet>
      <dgm:spPr/>
    </dgm:pt>
    <dgm:pt modelId="{231F2A1C-4E12-4BC5-8C74-AAC9FA711C78}" type="pres">
      <dgm:prSet presAssocID="{986FB4A4-6D6B-4159-9061-5F694C136FF6}" presName="descendantText" presStyleLbl="alignAccFollowNode1" presStyleIdx="1" presStyleCnt="4">
        <dgm:presLayoutVars>
          <dgm:bulletEnabled val="1"/>
        </dgm:presLayoutVars>
      </dgm:prSet>
      <dgm:spPr/>
    </dgm:pt>
    <dgm:pt modelId="{81B399E2-33B0-444C-BB89-3B6CB9B73511}" type="pres">
      <dgm:prSet presAssocID="{5B3EFB7A-C695-4B8A-BA18-DB8DA943919B}" presName="sp" presStyleCnt="0"/>
      <dgm:spPr/>
    </dgm:pt>
    <dgm:pt modelId="{673CE1C6-D495-4FEE-8562-9FFA76778E30}" type="pres">
      <dgm:prSet presAssocID="{39B1A120-A145-4556-B62B-E4A6E1CC79B9}" presName="linNode" presStyleCnt="0"/>
      <dgm:spPr/>
    </dgm:pt>
    <dgm:pt modelId="{2F7BBDF4-C1C0-463F-9811-65CD52640D6E}" type="pres">
      <dgm:prSet presAssocID="{39B1A120-A145-4556-B62B-E4A6E1CC79B9}" presName="parentText" presStyleLbl="node1" presStyleIdx="2" presStyleCnt="4">
        <dgm:presLayoutVars>
          <dgm:chMax val="1"/>
          <dgm:bulletEnabled val="1"/>
        </dgm:presLayoutVars>
      </dgm:prSet>
      <dgm:spPr/>
    </dgm:pt>
    <dgm:pt modelId="{2E2ED282-507D-4FB0-9690-D88505043883}" type="pres">
      <dgm:prSet presAssocID="{39B1A120-A145-4556-B62B-E4A6E1CC79B9}" presName="descendantText" presStyleLbl="alignAccFollowNode1" presStyleIdx="2" presStyleCnt="4">
        <dgm:presLayoutVars>
          <dgm:bulletEnabled val="1"/>
        </dgm:presLayoutVars>
      </dgm:prSet>
      <dgm:spPr/>
    </dgm:pt>
    <dgm:pt modelId="{7A2F29CE-E550-4A95-A3ED-9916156A1D7A}" type="pres">
      <dgm:prSet presAssocID="{9FA8580B-CEC8-434B-B7E1-D7AED4D93A91}" presName="sp" presStyleCnt="0"/>
      <dgm:spPr/>
    </dgm:pt>
    <dgm:pt modelId="{8785DD94-C72F-4731-91C1-E76F4AAA5CEB}" type="pres">
      <dgm:prSet presAssocID="{5E2A630B-FFCD-40FC-98D8-778749095520}" presName="linNode" presStyleCnt="0"/>
      <dgm:spPr/>
    </dgm:pt>
    <dgm:pt modelId="{9556044F-67A9-46DD-BE5B-E44EA94059A6}" type="pres">
      <dgm:prSet presAssocID="{5E2A630B-FFCD-40FC-98D8-778749095520}" presName="parentText" presStyleLbl="node1" presStyleIdx="3" presStyleCnt="4">
        <dgm:presLayoutVars>
          <dgm:chMax val="1"/>
          <dgm:bulletEnabled val="1"/>
        </dgm:presLayoutVars>
      </dgm:prSet>
      <dgm:spPr/>
    </dgm:pt>
    <dgm:pt modelId="{2B80151B-6C11-4A57-82D6-C3A55AA2C5B3}" type="pres">
      <dgm:prSet presAssocID="{5E2A630B-FFCD-40FC-98D8-778749095520}" presName="descendantText" presStyleLbl="alignAccFollowNode1" presStyleIdx="3" presStyleCnt="4">
        <dgm:presLayoutVars>
          <dgm:bulletEnabled val="1"/>
        </dgm:presLayoutVars>
      </dgm:prSet>
      <dgm:spPr/>
    </dgm:pt>
  </dgm:ptLst>
  <dgm:cxnLst>
    <dgm:cxn modelId="{F873B706-09D3-493A-9EA0-9564CDD8B78C}" type="presOf" srcId="{148444CE-42C1-4453-8AB4-8C536B994B12}" destId="{231F2A1C-4E12-4BC5-8C74-AAC9FA711C78}" srcOrd="0" destOrd="1" presId="urn:microsoft.com/office/officeart/2005/8/layout/vList5"/>
    <dgm:cxn modelId="{78E62008-6D68-4BF0-A4B7-162186C0FEFB}" type="presOf" srcId="{BE3B3A67-C0E5-4CE9-BC38-0447140CEBF3}" destId="{2B80151B-6C11-4A57-82D6-C3A55AA2C5B3}" srcOrd="0" destOrd="2" presId="urn:microsoft.com/office/officeart/2005/8/layout/vList5"/>
    <dgm:cxn modelId="{ECEA7009-1409-45CC-B101-ECB8505B9FA1}" srcId="{5E2A630B-FFCD-40FC-98D8-778749095520}" destId="{BA33C97A-BA80-4684-8233-CBDA957598B8}" srcOrd="1" destOrd="0" parTransId="{8A729AC1-78FF-45A6-BAF5-81DBCD7AE0B3}" sibTransId="{383B3B5A-9001-4849-B649-814E2E062544}"/>
    <dgm:cxn modelId="{E3147309-3CD2-4917-A410-896207412590}" type="presOf" srcId="{D5999811-C216-48DE-B186-56CD82020672}" destId="{231F2A1C-4E12-4BC5-8C74-AAC9FA711C78}" srcOrd="0" destOrd="3" presId="urn:microsoft.com/office/officeart/2005/8/layout/vList5"/>
    <dgm:cxn modelId="{53EB160C-8571-4831-91E7-94293BFC2DE3}" srcId="{5F189003-0622-43DF-868F-E409B35FE1F2}" destId="{986FB4A4-6D6B-4159-9061-5F694C136FF6}" srcOrd="1" destOrd="0" parTransId="{A96DEF9B-3C72-4BA2-81FF-F04145F9E88B}" sibTransId="{5B3EFB7A-C695-4B8A-BA18-DB8DA943919B}"/>
    <dgm:cxn modelId="{FA6A3017-8F34-4BF7-BA9B-3CBEBE6BF9B4}" srcId="{986FB4A4-6D6B-4159-9061-5F694C136FF6}" destId="{8F6A6405-897E-4F8F-960D-40C15291B332}" srcOrd="0" destOrd="0" parTransId="{AA04714C-5C56-4E02-9C45-01E4540C2804}" sibTransId="{2779962B-A67E-45CE-B933-EC7B7035B02D}"/>
    <dgm:cxn modelId="{8A8ED821-0E4F-4D2B-AEB0-E4608ADBB804}" type="presOf" srcId="{986FB4A4-6D6B-4159-9061-5F694C136FF6}" destId="{EA95D4B1-E6BD-4EBC-9BFD-E0E452DDFD59}" srcOrd="0" destOrd="0" presId="urn:microsoft.com/office/officeart/2005/8/layout/vList5"/>
    <dgm:cxn modelId="{1FE6FB23-0709-4311-B14D-FDE8309B98E9}" srcId="{38F98E43-58A9-495B-AC6F-3430ED3E15E5}" destId="{57EBE74E-931B-4CAF-A828-F1194354B020}" srcOrd="3" destOrd="0" parTransId="{857D779C-9429-4AE1-B72E-F23851D5B3CC}" sibTransId="{53072342-C901-492C-B532-1F8D3D373D72}"/>
    <dgm:cxn modelId="{6C42492C-2372-4C8E-8A56-77C4A1F40C46}" srcId="{5F189003-0622-43DF-868F-E409B35FE1F2}" destId="{39B1A120-A145-4556-B62B-E4A6E1CC79B9}" srcOrd="2" destOrd="0" parTransId="{B4D509B6-7CC6-4BC4-957F-2E3E1EE5B61F}" sibTransId="{9FA8580B-CEC8-434B-B7E1-D7AED4D93A91}"/>
    <dgm:cxn modelId="{080E852F-19B8-48C9-B591-109725CB36E7}" type="presOf" srcId="{5F189003-0622-43DF-868F-E409B35FE1F2}" destId="{1C842F84-9CF2-4E09-9C08-8D7541DC2236}" srcOrd="0" destOrd="0" presId="urn:microsoft.com/office/officeart/2005/8/layout/vList5"/>
    <dgm:cxn modelId="{160F7930-3564-47FB-AC22-838CFF94ECB6}" type="presOf" srcId="{9DAC250E-873D-4F6E-B455-31C3CDD553F2}" destId="{534217EF-A2AD-4FC1-871D-3C1A00310F24}" srcOrd="0" destOrd="0" presId="urn:microsoft.com/office/officeart/2005/8/layout/vList5"/>
    <dgm:cxn modelId="{6128175D-0ED4-423C-9332-A3F189F3A9E9}" type="presOf" srcId="{39B1A120-A145-4556-B62B-E4A6E1CC79B9}" destId="{2F7BBDF4-C1C0-463F-9811-65CD52640D6E}" srcOrd="0" destOrd="0" presId="urn:microsoft.com/office/officeart/2005/8/layout/vList5"/>
    <dgm:cxn modelId="{26468660-02F4-4315-AC4D-BBE6C58B3260}" type="presOf" srcId="{8F7A9BAF-7CDC-4E7D-B189-3CE097BB83B9}" destId="{2E2ED282-507D-4FB0-9690-D88505043883}" srcOrd="0" destOrd="4" presId="urn:microsoft.com/office/officeart/2005/8/layout/vList5"/>
    <dgm:cxn modelId="{40FD1643-F3D1-42A0-9D3A-9F378E298DA8}" type="presOf" srcId="{BA33C97A-BA80-4684-8233-CBDA957598B8}" destId="{2B80151B-6C11-4A57-82D6-C3A55AA2C5B3}" srcOrd="0" destOrd="1" presId="urn:microsoft.com/office/officeart/2005/8/layout/vList5"/>
    <dgm:cxn modelId="{7B3A8D43-F8D0-4B1B-A52D-6AE901B30C82}" type="presOf" srcId="{D916217C-039C-4A63-856B-3DB8C7B9BFF6}" destId="{534217EF-A2AD-4FC1-871D-3C1A00310F24}" srcOrd="0" destOrd="2" presId="urn:microsoft.com/office/officeart/2005/8/layout/vList5"/>
    <dgm:cxn modelId="{2EF9EE47-2E3E-4EDC-BF4E-8DC1D7B79773}" type="presOf" srcId="{788C04F0-04DC-4BD2-8BDC-49304630C6E9}" destId="{534217EF-A2AD-4FC1-871D-3C1A00310F24}" srcOrd="0" destOrd="4" presId="urn:microsoft.com/office/officeart/2005/8/layout/vList5"/>
    <dgm:cxn modelId="{B033394C-690B-44DC-B1CA-97C44756DF3E}" srcId="{39B1A120-A145-4556-B62B-E4A6E1CC79B9}" destId="{8F7A9BAF-7CDC-4E7D-B189-3CE097BB83B9}" srcOrd="4" destOrd="0" parTransId="{BB3A9E67-FF35-41FF-9AC6-7F5E70096580}" sibTransId="{FBEEBD65-0A95-49C5-9DB3-CDCCDC7F1B7D}"/>
    <dgm:cxn modelId="{57223B6E-DD64-44BC-9E95-1C0B7D70B518}" srcId="{39B1A120-A145-4556-B62B-E4A6E1CC79B9}" destId="{68B10BD5-B6F9-4E70-8466-BC444A0337E3}" srcOrd="2" destOrd="0" parTransId="{C2E34F12-64A3-4A3A-B51F-075F56D6E0A4}" sibTransId="{2157BB64-ACEA-4025-801B-AD6ABABB2D90}"/>
    <dgm:cxn modelId="{6A353E4F-BC07-455A-B2E9-D09F93183F10}" srcId="{5E2A630B-FFCD-40FC-98D8-778749095520}" destId="{BE3B3A67-C0E5-4CE9-BC38-0447140CEBF3}" srcOrd="2" destOrd="0" parTransId="{9726C7B5-0D45-4C15-9B87-F87001139F82}" sibTransId="{AF4DB502-C35C-4F8F-8465-BF3599EB9FCD}"/>
    <dgm:cxn modelId="{CBD54E7A-25A6-4610-BCED-0B1AE71D9FDC}" type="presOf" srcId="{E8C61180-2ABD-4DFC-858C-8F9936B62422}" destId="{231F2A1C-4E12-4BC5-8C74-AAC9FA711C78}" srcOrd="0" destOrd="2" presId="urn:microsoft.com/office/officeart/2005/8/layout/vList5"/>
    <dgm:cxn modelId="{A7FC157F-601D-4CE4-B9B5-BA365BE2972F}" srcId="{986FB4A4-6D6B-4159-9061-5F694C136FF6}" destId="{E8C61180-2ABD-4DFC-858C-8F9936B62422}" srcOrd="2" destOrd="0" parTransId="{2EDB107D-A435-4528-B63E-580209F9245C}" sibTransId="{75191B90-D34C-4BFA-90CE-E1B0FD8663A0}"/>
    <dgm:cxn modelId="{A683B87F-D88C-4310-967A-1E2F2E545684}" srcId="{986FB4A4-6D6B-4159-9061-5F694C136FF6}" destId="{D5999811-C216-48DE-B186-56CD82020672}" srcOrd="3" destOrd="0" parTransId="{EA688750-83CD-4B43-9967-F74992F81283}" sibTransId="{69C4AEC0-8B69-474C-8B47-85C9EE3CDDC3}"/>
    <dgm:cxn modelId="{EC8CFD82-05DF-4739-B9E3-34434479694C}" type="presOf" srcId="{866EE9AB-D47D-4DEB-B96A-55AAD9614317}" destId="{2B80151B-6C11-4A57-82D6-C3A55AA2C5B3}" srcOrd="0" destOrd="0" presId="urn:microsoft.com/office/officeart/2005/8/layout/vList5"/>
    <dgm:cxn modelId="{D0EE7E88-7084-4D37-B0FE-ADEA52FA60F5}" srcId="{5F189003-0622-43DF-868F-E409B35FE1F2}" destId="{38F98E43-58A9-495B-AC6F-3430ED3E15E5}" srcOrd="0" destOrd="0" parTransId="{2476FB25-DF77-4D1C-AFFD-0849EEB46B22}" sibTransId="{B66A14B3-6D59-4E78-9335-E81770E63726}"/>
    <dgm:cxn modelId="{2332308B-EEEF-449F-B3C3-4ECFBB952485}" srcId="{39B1A120-A145-4556-B62B-E4A6E1CC79B9}" destId="{F484B2BC-DD9F-455E-B4F3-4AF8518F4F94}" srcOrd="0" destOrd="0" parTransId="{C2A3001B-66F9-490D-A0A7-63F1F888044D}" sibTransId="{16B7E1AA-DA5A-4FAF-8BA9-8E07EA6CF3F9}"/>
    <dgm:cxn modelId="{99C8438E-497B-4F49-B3E6-6D7D04F44625}" type="presOf" srcId="{F484B2BC-DD9F-455E-B4F3-4AF8518F4F94}" destId="{2E2ED282-507D-4FB0-9690-D88505043883}" srcOrd="0" destOrd="0" presId="urn:microsoft.com/office/officeart/2005/8/layout/vList5"/>
    <dgm:cxn modelId="{1F9D9490-6440-4B41-BD8D-3E876AC95174}" type="presOf" srcId="{38F98E43-58A9-495B-AC6F-3430ED3E15E5}" destId="{BC5DD0E0-DAE5-4111-B861-F616FAAE33F0}" srcOrd="0" destOrd="0" presId="urn:microsoft.com/office/officeart/2005/8/layout/vList5"/>
    <dgm:cxn modelId="{99D0BE93-047D-4BD3-A208-CB1663F97BF3}" srcId="{38F98E43-58A9-495B-AC6F-3430ED3E15E5}" destId="{D916217C-039C-4A63-856B-3DB8C7B9BFF6}" srcOrd="2" destOrd="0" parTransId="{95CA8542-31DF-48C3-990B-CBD7E3D91251}" sibTransId="{9939ACD5-9F07-42E6-AE10-84A5D56BAEE8}"/>
    <dgm:cxn modelId="{B6434DB8-0FE9-4F2F-90DD-6CFCBB9698A9}" type="presOf" srcId="{68B10BD5-B6F9-4E70-8466-BC444A0337E3}" destId="{2E2ED282-507D-4FB0-9690-D88505043883}" srcOrd="0" destOrd="2" presId="urn:microsoft.com/office/officeart/2005/8/layout/vList5"/>
    <dgm:cxn modelId="{97D30DB9-13BC-4859-82F7-459055E938D3}" type="presOf" srcId="{5E2A630B-FFCD-40FC-98D8-778749095520}" destId="{9556044F-67A9-46DD-BE5B-E44EA94059A6}" srcOrd="0" destOrd="0" presId="urn:microsoft.com/office/officeart/2005/8/layout/vList5"/>
    <dgm:cxn modelId="{65F02BBA-A321-47CC-8ABD-9FCF4D692F21}" type="presOf" srcId="{1C6AC35E-DD50-4416-B95C-F03CB8D8D07D}" destId="{534217EF-A2AD-4FC1-871D-3C1A00310F24}" srcOrd="0" destOrd="1" presId="urn:microsoft.com/office/officeart/2005/8/layout/vList5"/>
    <dgm:cxn modelId="{C14C2DC1-F9BB-43A8-9B1D-726010474E55}" type="presOf" srcId="{D780770D-19D9-4C0B-90AA-1610701D2930}" destId="{2E2ED282-507D-4FB0-9690-D88505043883}" srcOrd="0" destOrd="1" presId="urn:microsoft.com/office/officeart/2005/8/layout/vList5"/>
    <dgm:cxn modelId="{3D6080D1-575F-4A52-8CC3-7DB81CB66397}" type="presOf" srcId="{8F6A6405-897E-4F8F-960D-40C15291B332}" destId="{231F2A1C-4E12-4BC5-8C74-AAC9FA711C78}" srcOrd="0" destOrd="0" presId="urn:microsoft.com/office/officeart/2005/8/layout/vList5"/>
    <dgm:cxn modelId="{8E8829D3-039C-4C30-9E31-0DED6E418E4D}" srcId="{5F189003-0622-43DF-868F-E409B35FE1F2}" destId="{5E2A630B-FFCD-40FC-98D8-778749095520}" srcOrd="3" destOrd="0" parTransId="{F90CAC21-0653-45BD-A1A9-F0708990B072}" sibTransId="{634D8D86-DBD0-4478-AFC6-AF217C30E145}"/>
    <dgm:cxn modelId="{6C9B66D3-F4F8-4D76-877C-789E682FD054}" type="presOf" srcId="{57EBE74E-931B-4CAF-A828-F1194354B020}" destId="{534217EF-A2AD-4FC1-871D-3C1A00310F24}" srcOrd="0" destOrd="3" presId="urn:microsoft.com/office/officeart/2005/8/layout/vList5"/>
    <dgm:cxn modelId="{E8C02BD4-3854-4927-AF5F-913D230F2E41}" srcId="{5E2A630B-FFCD-40FC-98D8-778749095520}" destId="{866EE9AB-D47D-4DEB-B96A-55AAD9614317}" srcOrd="0" destOrd="0" parTransId="{65395A63-5A90-49B7-AFB7-3A1EDB7AAE6D}" sibTransId="{21A2B897-2D8F-4764-BFC6-9E111A8BD50A}"/>
    <dgm:cxn modelId="{2D942FD6-606A-4DCD-B683-71F5E1791A39}" srcId="{39B1A120-A145-4556-B62B-E4A6E1CC79B9}" destId="{DDC384C5-EFDF-44C6-888B-08733B8EBEDA}" srcOrd="3" destOrd="0" parTransId="{D73CDDF3-1920-42F7-A4FF-2EE7092176E3}" sibTransId="{5D5C9DBC-7309-475C-ACAC-DF7236C0D85E}"/>
    <dgm:cxn modelId="{62870CD7-0F5B-472D-81E6-79122D14D2EA}" srcId="{986FB4A4-6D6B-4159-9061-5F694C136FF6}" destId="{148444CE-42C1-4453-8AB4-8C536B994B12}" srcOrd="1" destOrd="0" parTransId="{F9E1FBF5-9DD5-4527-8388-ABAC95B1411D}" sibTransId="{78C98A7B-02B1-4B48-9689-6DADC4658954}"/>
    <dgm:cxn modelId="{04B1BED7-C674-4412-A651-9529FBCFAEB5}" srcId="{38F98E43-58A9-495B-AC6F-3430ED3E15E5}" destId="{788C04F0-04DC-4BD2-8BDC-49304630C6E9}" srcOrd="4" destOrd="0" parTransId="{28E82A89-B6AA-4D7C-9564-4CD7C4A579D8}" sibTransId="{0034E3C5-2FB2-42A8-A16B-5BBB955F9D7D}"/>
    <dgm:cxn modelId="{C0CB9AD9-6F27-4A55-A1DF-0A065420F1CE}" srcId="{38F98E43-58A9-495B-AC6F-3430ED3E15E5}" destId="{1C6AC35E-DD50-4416-B95C-F03CB8D8D07D}" srcOrd="1" destOrd="0" parTransId="{F0AA59C9-DDC9-4738-A5BE-337634271EC5}" sibTransId="{722ACC39-C419-481C-BA2F-17772B6CA56F}"/>
    <dgm:cxn modelId="{2689ACEA-F7DD-4857-A61B-F9241A278B5A}" srcId="{38F98E43-58A9-495B-AC6F-3430ED3E15E5}" destId="{9DAC250E-873D-4F6E-B455-31C3CDD553F2}" srcOrd="0" destOrd="0" parTransId="{3259C114-AE97-49EB-91F6-4D4D502CF264}" sibTransId="{FC525FF7-8193-49C9-9D00-4DFE85C37CAD}"/>
    <dgm:cxn modelId="{D8D88FFA-BF5E-42B7-969E-C2C73DF89207}" srcId="{39B1A120-A145-4556-B62B-E4A6E1CC79B9}" destId="{D780770D-19D9-4C0B-90AA-1610701D2930}" srcOrd="1" destOrd="0" parTransId="{58F2B5FD-C032-4539-BCCE-0B5876F9C56D}" sibTransId="{4B37EC40-73D4-40B0-80FF-D9054B070B26}"/>
    <dgm:cxn modelId="{D1CB66FE-A68E-45B2-BD5C-47FBFA1B551C}" type="presOf" srcId="{DDC384C5-EFDF-44C6-888B-08733B8EBEDA}" destId="{2E2ED282-507D-4FB0-9690-D88505043883}" srcOrd="0" destOrd="3" presId="urn:microsoft.com/office/officeart/2005/8/layout/vList5"/>
    <dgm:cxn modelId="{CAC1145E-6FB9-459B-85C7-335F33892734}" type="presParOf" srcId="{1C842F84-9CF2-4E09-9C08-8D7541DC2236}" destId="{87851F28-F47D-4F0A-87CB-8FE9CEF656B1}" srcOrd="0" destOrd="0" presId="urn:microsoft.com/office/officeart/2005/8/layout/vList5"/>
    <dgm:cxn modelId="{37164F4B-AFD8-4E08-A50F-1045E911B165}" type="presParOf" srcId="{87851F28-F47D-4F0A-87CB-8FE9CEF656B1}" destId="{BC5DD0E0-DAE5-4111-B861-F616FAAE33F0}" srcOrd="0" destOrd="0" presId="urn:microsoft.com/office/officeart/2005/8/layout/vList5"/>
    <dgm:cxn modelId="{50C9219D-69BD-4252-AAC7-F53FD69B9745}" type="presParOf" srcId="{87851F28-F47D-4F0A-87CB-8FE9CEF656B1}" destId="{534217EF-A2AD-4FC1-871D-3C1A00310F24}" srcOrd="1" destOrd="0" presId="urn:microsoft.com/office/officeart/2005/8/layout/vList5"/>
    <dgm:cxn modelId="{85F8E5D5-5B65-4112-B380-FC98DE8AA0ED}" type="presParOf" srcId="{1C842F84-9CF2-4E09-9C08-8D7541DC2236}" destId="{EFE501C9-2570-4538-AD69-109ABEEF3524}" srcOrd="1" destOrd="0" presId="urn:microsoft.com/office/officeart/2005/8/layout/vList5"/>
    <dgm:cxn modelId="{1770F106-F2A9-49D6-A8AB-A9736F1F8C62}" type="presParOf" srcId="{1C842F84-9CF2-4E09-9C08-8D7541DC2236}" destId="{637754F0-17CD-41A9-81CD-174DA93FEAC3}" srcOrd="2" destOrd="0" presId="urn:microsoft.com/office/officeart/2005/8/layout/vList5"/>
    <dgm:cxn modelId="{39C736D3-AE75-4D8D-9757-AD5C113471EA}" type="presParOf" srcId="{637754F0-17CD-41A9-81CD-174DA93FEAC3}" destId="{EA95D4B1-E6BD-4EBC-9BFD-E0E452DDFD59}" srcOrd="0" destOrd="0" presId="urn:microsoft.com/office/officeart/2005/8/layout/vList5"/>
    <dgm:cxn modelId="{D32B7310-4F4B-421F-8767-E705A2FE2565}" type="presParOf" srcId="{637754F0-17CD-41A9-81CD-174DA93FEAC3}" destId="{231F2A1C-4E12-4BC5-8C74-AAC9FA711C78}" srcOrd="1" destOrd="0" presId="urn:microsoft.com/office/officeart/2005/8/layout/vList5"/>
    <dgm:cxn modelId="{9AE3F992-5356-4AAA-AA5A-80A791260A4F}" type="presParOf" srcId="{1C842F84-9CF2-4E09-9C08-8D7541DC2236}" destId="{81B399E2-33B0-444C-BB89-3B6CB9B73511}" srcOrd="3" destOrd="0" presId="urn:microsoft.com/office/officeart/2005/8/layout/vList5"/>
    <dgm:cxn modelId="{3EA4AB86-958E-4DFC-94E3-7601D3834B32}" type="presParOf" srcId="{1C842F84-9CF2-4E09-9C08-8D7541DC2236}" destId="{673CE1C6-D495-4FEE-8562-9FFA76778E30}" srcOrd="4" destOrd="0" presId="urn:microsoft.com/office/officeart/2005/8/layout/vList5"/>
    <dgm:cxn modelId="{A3612400-09CC-4EAF-A090-E4DD1DCD328D}" type="presParOf" srcId="{673CE1C6-D495-4FEE-8562-9FFA76778E30}" destId="{2F7BBDF4-C1C0-463F-9811-65CD52640D6E}" srcOrd="0" destOrd="0" presId="urn:microsoft.com/office/officeart/2005/8/layout/vList5"/>
    <dgm:cxn modelId="{14E7F14A-DC7D-42B6-B43C-3ADCC2A4F12D}" type="presParOf" srcId="{673CE1C6-D495-4FEE-8562-9FFA76778E30}" destId="{2E2ED282-507D-4FB0-9690-D88505043883}" srcOrd="1" destOrd="0" presId="urn:microsoft.com/office/officeart/2005/8/layout/vList5"/>
    <dgm:cxn modelId="{D2A882A0-BD3B-41FD-8AB8-68EF63504C89}" type="presParOf" srcId="{1C842F84-9CF2-4E09-9C08-8D7541DC2236}" destId="{7A2F29CE-E550-4A95-A3ED-9916156A1D7A}" srcOrd="5" destOrd="0" presId="urn:microsoft.com/office/officeart/2005/8/layout/vList5"/>
    <dgm:cxn modelId="{9C916514-C41B-4F91-8F5F-19C51777206F}" type="presParOf" srcId="{1C842F84-9CF2-4E09-9C08-8D7541DC2236}" destId="{8785DD94-C72F-4731-91C1-E76F4AAA5CEB}" srcOrd="6" destOrd="0" presId="urn:microsoft.com/office/officeart/2005/8/layout/vList5"/>
    <dgm:cxn modelId="{15D4515F-0D54-4844-8937-8D446CF2B4E2}" type="presParOf" srcId="{8785DD94-C72F-4731-91C1-E76F4AAA5CEB}" destId="{9556044F-67A9-46DD-BE5B-E44EA94059A6}" srcOrd="0" destOrd="0" presId="urn:microsoft.com/office/officeart/2005/8/layout/vList5"/>
    <dgm:cxn modelId="{110529C6-8B07-412F-B6C4-F5DD1D509BB5}" type="presParOf" srcId="{8785DD94-C72F-4731-91C1-E76F4AAA5CEB}" destId="{2B80151B-6C11-4A57-82D6-C3A55AA2C5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89003-0622-43DF-868F-E409B35FE1F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8F98E43-58A9-495B-AC6F-3430ED3E15E5}">
      <dgm:prSet phldrT="[Text]" custT="1"/>
      <dgm:spPr>
        <a:xfrm>
          <a:off x="0" y="1151"/>
          <a:ext cx="2880360" cy="774762"/>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800100" indent="0" algn="r"/>
          <a:r>
            <a:rPr lang="en-US" sz="1600" b="1" u="none" strike="noStrike" baseline="0">
              <a:solidFill>
                <a:srgbClr val="FFFFFF"/>
              </a:solidFill>
              <a:latin typeface="Calibri"/>
              <a:ea typeface="ＭＳ Ｐゴシック"/>
              <a:cs typeface="+mn-cs"/>
            </a:rPr>
            <a:t>Proteger los Datos Contra el Robo de Discos Físicos</a:t>
          </a:r>
          <a:endParaRPr lang="en-US" sz="1600" b="1" dirty="0">
            <a:solidFill>
              <a:srgbClr val="FFFFFF"/>
            </a:solidFill>
            <a:latin typeface="Calibri"/>
            <a:ea typeface="ＭＳ Ｐゴシック"/>
            <a:cs typeface="+mn-cs"/>
          </a:endParaRPr>
        </a:p>
      </dgm:t>
    </dgm:pt>
    <dgm:pt modelId="{2476FB25-DF77-4D1C-AFFD-0849EEB46B22}" type="parTrans" cxnId="{D0EE7E88-7084-4D37-B0FE-ADEA52FA60F5}">
      <dgm:prSet/>
      <dgm:spPr/>
      <dgm:t>
        <a:bodyPr/>
        <a:lstStyle/>
        <a:p>
          <a:endParaRPr lang="en-US"/>
        </a:p>
      </dgm:t>
    </dgm:pt>
    <dgm:pt modelId="{B66A14B3-6D59-4E78-9335-E81770E63726}" type="sibTrans" cxnId="{D0EE7E88-7084-4D37-B0FE-ADEA52FA60F5}">
      <dgm:prSet/>
      <dgm:spPr/>
      <dgm:t>
        <a:bodyPr/>
        <a:lstStyle/>
        <a:p>
          <a:endParaRPr lang="en-US"/>
        </a:p>
      </dgm:t>
    </dgm:pt>
    <dgm:pt modelId="{9DAC250E-873D-4F6E-B455-31C3CDD553F2}">
      <dgm:prSet phldrT="[Text]" custT="1"/>
      <dgm:spPr>
        <a:xfrm rot="5400000">
          <a:off x="5130775" y="-2171787"/>
          <a:ext cx="619809" cy="5120640"/>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gm:spPr>
      <dgm:t>
        <a:bodyPr/>
        <a:lstStyle/>
        <a:p>
          <a:r>
            <a:rPr lang="en-US" sz="1200" u="none" strike="noStrike" baseline="0">
              <a:solidFill>
                <a:srgbClr val="000000"/>
              </a:solidFill>
              <a:latin typeface="Calibri"/>
              <a:ea typeface="ＭＳ Ｐゴシック"/>
              <a:cs typeface="+mn-cs"/>
            </a:rPr>
            <a:t>Protege los datos contra el robo físico de discos a través de su soporte de sistemas de encripción KMIP desplegados con soluciones de cifrado completo de discos (FDE)</a:t>
          </a:r>
          <a:endParaRPr lang="en-US" sz="1200" dirty="0">
            <a:solidFill>
              <a:srgbClr val="000000"/>
            </a:solidFill>
            <a:latin typeface="Calibri"/>
            <a:ea typeface="ＭＳ Ｐゴシック"/>
            <a:cs typeface="+mn-cs"/>
          </a:endParaRPr>
        </a:p>
      </dgm:t>
    </dgm:pt>
    <dgm:pt modelId="{3259C114-AE97-49EB-91F6-4D4D502CF264}" type="parTrans" cxnId="{2689ACEA-F7DD-4857-A61B-F9241A278B5A}">
      <dgm:prSet/>
      <dgm:spPr/>
      <dgm:t>
        <a:bodyPr/>
        <a:lstStyle/>
        <a:p>
          <a:endParaRPr lang="en-US"/>
        </a:p>
      </dgm:t>
    </dgm:pt>
    <dgm:pt modelId="{FC525FF7-8193-49C9-9D00-4DFE85C37CAD}" type="sibTrans" cxnId="{2689ACEA-F7DD-4857-A61B-F9241A278B5A}">
      <dgm:prSet/>
      <dgm:spPr/>
      <dgm:t>
        <a:bodyPr/>
        <a:lstStyle/>
        <a:p>
          <a:endParaRPr lang="en-US"/>
        </a:p>
      </dgm:t>
    </dgm:pt>
    <dgm:pt modelId="{8F6A6405-897E-4F8F-960D-40C15291B332}">
      <dgm:prSet phldrT="[Text]" custT="1"/>
      <dgm:spPr>
        <a:xfrm rot="5400000">
          <a:off x="5130775" y="-1358286"/>
          <a:ext cx="619809" cy="5120640"/>
        </a:xfrm>
        <a:prstGeom prst="round2SameRect">
          <a:avLst/>
        </a:prstGeom>
        <a:solidFill>
          <a:srgbClr val="6C286B">
            <a:tint val="40000"/>
            <a:alpha val="90000"/>
            <a:hueOff val="-3615990"/>
            <a:satOff val="-1618"/>
            <a:lumOff val="587"/>
            <a:alphaOff val="0"/>
          </a:srgbClr>
        </a:solidFill>
        <a:ln w="25400" cap="flat" cmpd="sng" algn="ctr">
          <a:solidFill>
            <a:srgbClr val="6C286B">
              <a:tint val="40000"/>
              <a:alpha val="90000"/>
              <a:hueOff val="-3615990"/>
              <a:satOff val="-1618"/>
              <a:lumOff val="587"/>
              <a:alphaOff val="0"/>
            </a:srgbClr>
          </a:solidFill>
          <a:prstDash val="solid"/>
        </a:ln>
        <a:effectLst/>
      </dgm:spPr>
      <dgm:t>
        <a:bodyPr/>
        <a:lstStyle/>
        <a:p>
          <a:r>
            <a:rPr lang="en-US" sz="1200" u="none" strike="noStrike" baseline="0">
              <a:solidFill>
                <a:srgbClr val="000000"/>
              </a:solidFill>
              <a:latin typeface="Calibri"/>
              <a:ea typeface="ＭＳ Ｐゴシック"/>
              <a:cs typeface="+mn-cs"/>
            </a:rPr>
            <a:t>Consolida las políticas de seguridad para NetApp NSE y a través de multiples y variados sistemas de encripción KMIP</a:t>
          </a:r>
          <a:endParaRPr lang="en-US" sz="1200" dirty="0">
            <a:solidFill>
              <a:srgbClr val="000000"/>
            </a:solidFill>
            <a:latin typeface="Calibri"/>
            <a:ea typeface="ＭＳ Ｐゴシック"/>
            <a:cs typeface="+mn-cs"/>
          </a:endParaRPr>
        </a:p>
      </dgm:t>
    </dgm:pt>
    <dgm:pt modelId="{AA04714C-5C56-4E02-9C45-01E4540C2804}" type="parTrans" cxnId="{FA6A3017-8F34-4BF7-BA9B-3CBEBE6BF9B4}">
      <dgm:prSet/>
      <dgm:spPr/>
      <dgm:t>
        <a:bodyPr/>
        <a:lstStyle/>
        <a:p>
          <a:endParaRPr lang="en-US"/>
        </a:p>
      </dgm:t>
    </dgm:pt>
    <dgm:pt modelId="{2779962B-A67E-45CE-B933-EC7B7035B02D}" type="sibTrans" cxnId="{FA6A3017-8F34-4BF7-BA9B-3CBEBE6BF9B4}">
      <dgm:prSet/>
      <dgm:spPr/>
      <dgm:t>
        <a:bodyPr/>
        <a:lstStyle/>
        <a:p>
          <a:endParaRPr lang="en-US"/>
        </a:p>
      </dgm:t>
    </dgm:pt>
    <dgm:pt modelId="{32CB9195-2DFB-461B-A444-085697690963}">
      <dgm:prSet phldrT="[Text]" custT="1"/>
      <dgm:spPr>
        <a:xfrm>
          <a:off x="0" y="1628152"/>
          <a:ext cx="2880360" cy="774762"/>
        </a:xfrm>
        <a:prstGeom prst="roundRect">
          <a:avLst/>
        </a:prstGeom>
        <a:solidFill>
          <a:srgbClr val="6C286B">
            <a:hueOff val="-7221158"/>
            <a:satOff val="-18378"/>
            <a:lumOff val="8470"/>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600" b="1">
              <a:solidFill>
                <a:srgbClr val="FFFFFF"/>
              </a:solidFill>
              <a:latin typeface="Calibri"/>
              <a:ea typeface="ＭＳ Ｐゴシック"/>
              <a:cs typeface="+mn-cs"/>
            </a:rPr>
            <a:t>Proteger la Propiedad Intelectual en toda la Organización</a:t>
          </a:r>
          <a:endParaRPr lang="en-US" sz="1600" b="1" dirty="0">
            <a:solidFill>
              <a:srgbClr val="FFFFFF"/>
            </a:solidFill>
            <a:latin typeface="Calibri"/>
            <a:ea typeface="ＭＳ Ｐゴシック"/>
            <a:cs typeface="+mn-cs"/>
          </a:endParaRPr>
        </a:p>
      </dgm:t>
    </dgm:pt>
    <dgm:pt modelId="{790EB41F-A228-4B0A-A95D-7292C19E0DFC}" type="parTrans" cxnId="{274C9AC2-F364-42A4-B95C-9AD8D09760B3}">
      <dgm:prSet/>
      <dgm:spPr/>
      <dgm:t>
        <a:bodyPr/>
        <a:lstStyle/>
        <a:p>
          <a:endParaRPr lang="en-US"/>
        </a:p>
      </dgm:t>
    </dgm:pt>
    <dgm:pt modelId="{F98184FC-25C9-479E-969A-91F7EC6F08B7}" type="sibTrans" cxnId="{274C9AC2-F364-42A4-B95C-9AD8D09760B3}">
      <dgm:prSet/>
      <dgm:spPr/>
      <dgm:t>
        <a:bodyPr/>
        <a:lstStyle/>
        <a:p>
          <a:endParaRPr lang="en-US"/>
        </a:p>
      </dgm:t>
    </dgm:pt>
    <dgm:pt modelId="{39B1A120-A145-4556-B62B-E4A6E1CC79B9}">
      <dgm:prSet phldrT="[Text]" custT="1"/>
      <dgm:spPr>
        <a:xfrm rot="5400000">
          <a:off x="5130775" y="-544786"/>
          <a:ext cx="619809" cy="5120640"/>
        </a:xfrm>
        <a:prstGeom prst="round2SameRect">
          <a:avLst/>
        </a:prstGeom>
        <a:solidFill>
          <a:srgbClr val="6C286B">
            <a:tint val="40000"/>
            <a:alpha val="90000"/>
            <a:hueOff val="-7231981"/>
            <a:satOff val="-3236"/>
            <a:lumOff val="1174"/>
            <a:alphaOff val="0"/>
          </a:srgbClr>
        </a:solidFill>
        <a:ln w="25400" cap="flat" cmpd="sng" algn="ctr">
          <a:solidFill>
            <a:srgbClr val="6C286B">
              <a:tint val="40000"/>
              <a:alpha val="90000"/>
              <a:hueOff val="-7231981"/>
              <a:satOff val="-3236"/>
              <a:lumOff val="1174"/>
              <a:alphaOff val="0"/>
            </a:srgbClr>
          </a:solidFill>
          <a:prstDash val="solid"/>
        </a:ln>
        <a:effectLst/>
      </dgm:spPr>
      <dgm:t>
        <a:bodyPr/>
        <a:lstStyle/>
        <a:p>
          <a:r>
            <a:rPr lang="en-US" sz="1200">
              <a:solidFill>
                <a:srgbClr val="000000"/>
              </a:solidFill>
              <a:latin typeface="Calibri"/>
              <a:ea typeface="ＭＳ Ｐゴシック"/>
              <a:cs typeface="+mn-cs"/>
            </a:rPr>
            <a:t>Protege la PI al integrarse con la infraestructura existente para proveer una administración unificada del ciclo vital de las llaves, aislamiento de los datos y protección de particiones en ambientes multi-tenant o de nube.</a:t>
          </a:r>
          <a:endParaRPr lang="en-US" sz="1200" dirty="0">
            <a:solidFill>
              <a:srgbClr val="000000"/>
            </a:solidFill>
            <a:latin typeface="Calibri"/>
            <a:ea typeface="ＭＳ Ｐゴシック"/>
            <a:cs typeface="+mn-cs"/>
          </a:endParaRPr>
        </a:p>
      </dgm:t>
    </dgm:pt>
    <dgm:pt modelId="{B4D509B6-7CC6-4BC4-957F-2E3E1EE5B61F}" type="parTrans" cxnId="{6C42492C-2372-4C8E-8A56-77C4A1F40C46}">
      <dgm:prSet/>
      <dgm:spPr/>
      <dgm:t>
        <a:bodyPr/>
        <a:lstStyle/>
        <a:p>
          <a:endParaRPr lang="en-US"/>
        </a:p>
      </dgm:t>
    </dgm:pt>
    <dgm:pt modelId="{9FA8580B-CEC8-434B-B7E1-D7AED4D93A91}" type="sibTrans" cxnId="{6C42492C-2372-4C8E-8A56-77C4A1F40C46}">
      <dgm:prSet/>
      <dgm:spPr/>
      <dgm:t>
        <a:bodyPr/>
        <a:lstStyle/>
        <a:p>
          <a:endParaRPr lang="en-US"/>
        </a:p>
      </dgm:t>
    </dgm:pt>
    <dgm:pt modelId="{AEC2D57F-8037-49EF-A986-77DE8863E971}">
      <dgm:prSet phldrT="[Text]" custT="1"/>
      <dgm:spPr>
        <a:xfrm>
          <a:off x="0" y="2441652"/>
          <a:ext cx="2880360" cy="774762"/>
        </a:xfrm>
        <a:prstGeom prst="roundRect">
          <a:avLst/>
        </a:prstGeom>
        <a:solidFill>
          <a:srgbClr val="6C286B">
            <a:hueOff val="-10831738"/>
            <a:satOff val="-27567"/>
            <a:lumOff val="12706"/>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600" b="1">
              <a:solidFill>
                <a:srgbClr val="FFFFFF"/>
              </a:solidFill>
              <a:latin typeface="Calibri"/>
              <a:ea typeface="ＭＳ Ｐゴシック"/>
              <a:cs typeface="+mn-cs"/>
            </a:rPr>
            <a:t>Asegurar Datos Ubicados en Sitios DR</a:t>
          </a:r>
          <a:endParaRPr lang="en-US" sz="1600" b="1" dirty="0">
            <a:solidFill>
              <a:srgbClr val="FFFFFF"/>
            </a:solidFill>
            <a:latin typeface="Calibri"/>
            <a:ea typeface="ＭＳ Ｐゴシック"/>
            <a:cs typeface="+mn-cs"/>
          </a:endParaRPr>
        </a:p>
      </dgm:t>
    </dgm:pt>
    <dgm:pt modelId="{102ADACA-277B-4507-A8AD-9D50E57FB2A8}" type="parTrans" cxnId="{F8C84B6B-753D-46CF-A497-533F64E3CE25}">
      <dgm:prSet/>
      <dgm:spPr/>
      <dgm:t>
        <a:bodyPr/>
        <a:lstStyle/>
        <a:p>
          <a:endParaRPr lang="en-US"/>
        </a:p>
      </dgm:t>
    </dgm:pt>
    <dgm:pt modelId="{663BCD81-EAD0-42D7-B75D-D77D567B9920}" type="sibTrans" cxnId="{F8C84B6B-753D-46CF-A497-533F64E3CE25}">
      <dgm:prSet/>
      <dgm:spPr/>
      <dgm:t>
        <a:bodyPr/>
        <a:lstStyle/>
        <a:p>
          <a:endParaRPr lang="en-US"/>
        </a:p>
      </dgm:t>
    </dgm:pt>
    <dgm:pt modelId="{1D5ED118-5FED-468B-AFCC-BC0D78B97340}">
      <dgm:prSet phldrT="[Text]" custT="1"/>
      <dgm:spPr>
        <a:xfrm>
          <a:off x="0" y="3255152"/>
          <a:ext cx="2880360" cy="774762"/>
        </a:xfrm>
        <a:prstGeom prst="roundRect">
          <a:avLst/>
        </a:prstGeom>
        <a:solidFill>
          <a:srgbClr val="6C286B">
            <a:hueOff val="-14442317"/>
            <a:satOff val="-36756"/>
            <a:lumOff val="16941"/>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600" b="1">
              <a:solidFill>
                <a:srgbClr val="FFFFFF"/>
              </a:solidFill>
              <a:latin typeface="Calibri"/>
              <a:ea typeface="ＭＳ Ｐゴシック"/>
              <a:cs typeface="+mn-cs"/>
            </a:rPr>
            <a:t>Consolidación de Llaves para Aplicación Unificada de Políticas</a:t>
          </a:r>
          <a:endParaRPr lang="en-US" sz="1600" b="1" dirty="0">
            <a:solidFill>
              <a:srgbClr val="FFFFFF"/>
            </a:solidFill>
            <a:latin typeface="Calibri"/>
            <a:ea typeface="ＭＳ Ｐゴシック"/>
            <a:cs typeface="+mn-cs"/>
          </a:endParaRPr>
        </a:p>
      </dgm:t>
    </dgm:pt>
    <dgm:pt modelId="{E5DC5904-2E16-49ED-A47D-B298B6B1808A}" type="parTrans" cxnId="{F4258976-7DC3-4994-A11C-0212063713F0}">
      <dgm:prSet/>
      <dgm:spPr/>
      <dgm:t>
        <a:bodyPr/>
        <a:lstStyle/>
        <a:p>
          <a:endParaRPr lang="en-US"/>
        </a:p>
      </dgm:t>
    </dgm:pt>
    <dgm:pt modelId="{FB324EA8-2496-4FE5-BF0B-E7DF8E6CC472}" type="sibTrans" cxnId="{F4258976-7DC3-4994-A11C-0212063713F0}">
      <dgm:prSet/>
      <dgm:spPr/>
      <dgm:t>
        <a:bodyPr/>
        <a:lstStyle/>
        <a:p>
          <a:endParaRPr lang="en-US"/>
        </a:p>
      </dgm:t>
    </dgm:pt>
    <dgm:pt modelId="{0D3EE86C-2AFF-4094-BD4E-AED7CF5D673F}">
      <dgm:prSet phldrT="[Text]" custT="1"/>
      <dgm:spPr>
        <a:xfrm>
          <a:off x="0" y="4068652"/>
          <a:ext cx="2877547" cy="959395"/>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600" b="1">
              <a:solidFill>
                <a:srgbClr val="FFFFFF"/>
              </a:solidFill>
              <a:latin typeface="Calibri"/>
              <a:ea typeface="ＭＳ Ｐゴシック"/>
              <a:cs typeface="+mn-cs"/>
            </a:rPr>
            <a:t>Mantener Alto Rendimiento y Disponibilidad de los Archivos de Usuario</a:t>
          </a:r>
          <a:endParaRPr lang="en-US" sz="1600" b="1" dirty="0">
            <a:solidFill>
              <a:srgbClr val="FFFFFF"/>
            </a:solidFill>
            <a:latin typeface="Calibri"/>
            <a:ea typeface="ＭＳ Ｐゴシック"/>
            <a:cs typeface="+mn-cs"/>
          </a:endParaRPr>
        </a:p>
      </dgm:t>
    </dgm:pt>
    <dgm:pt modelId="{E6599EF0-8966-4D6E-9E25-DAA52D05DC7C}" type="parTrans" cxnId="{34A63C0B-C93E-4B16-B867-612D5E5F54FE}">
      <dgm:prSet/>
      <dgm:spPr/>
      <dgm:t>
        <a:bodyPr/>
        <a:lstStyle/>
        <a:p>
          <a:endParaRPr lang="en-US"/>
        </a:p>
      </dgm:t>
    </dgm:pt>
    <dgm:pt modelId="{702B0B5A-D7D0-4F16-BFEB-368EBB22124A}" type="sibTrans" cxnId="{34A63C0B-C93E-4B16-B867-612D5E5F54FE}">
      <dgm:prSet/>
      <dgm:spPr/>
      <dgm:t>
        <a:bodyPr/>
        <a:lstStyle/>
        <a:p>
          <a:endParaRPr lang="en-US"/>
        </a:p>
      </dgm:t>
    </dgm:pt>
    <dgm:pt modelId="{F484B2BC-DD9F-455E-B4F3-4AF8518F4F94}">
      <dgm:prSet phldrT="[Text]" custT="1"/>
      <dgm:spPr>
        <a:xfrm rot="5400000">
          <a:off x="5130775" y="268713"/>
          <a:ext cx="619809" cy="5120640"/>
        </a:xfrm>
        <a:prstGeom prst="round2SameRect">
          <a:avLst/>
        </a:prstGeom>
        <a:solidFill>
          <a:srgbClr val="6C286B">
            <a:tint val="40000"/>
            <a:alpha val="90000"/>
            <a:hueOff val="-10847971"/>
            <a:satOff val="-4854"/>
            <a:lumOff val="1762"/>
            <a:alphaOff val="0"/>
          </a:srgbClr>
        </a:solidFill>
        <a:ln w="25400" cap="flat" cmpd="sng" algn="ctr">
          <a:solidFill>
            <a:srgbClr val="6C286B">
              <a:tint val="40000"/>
              <a:alpha val="90000"/>
              <a:hueOff val="-10847971"/>
              <a:satOff val="-4854"/>
              <a:lumOff val="1762"/>
              <a:alphaOff val="0"/>
            </a:srgbClr>
          </a:solidFill>
          <a:prstDash val="solid"/>
        </a:ln>
        <a:effectLst/>
      </dgm:spPr>
      <dgm:t>
        <a:bodyPr/>
        <a:lstStyle/>
        <a:p>
          <a:pPr rtl="0"/>
          <a:r>
            <a:rPr lang="en-US" sz="1200">
              <a:solidFill>
                <a:srgbClr val="000000"/>
              </a:solidFill>
              <a:latin typeface="Calibri"/>
              <a:ea typeface="ＭＳ Ｐゴシック"/>
              <a:cs typeface="+mn-cs"/>
            </a:rPr>
            <a:t>Asegura sus datos DR a través de una administración de llaves centralizada y  consistente que abarca data centers físicos y virtuales, sitios de recuperación de desastres e infraestructura de nube.</a:t>
          </a:r>
          <a:endParaRPr lang="en-US" sz="1200" dirty="0">
            <a:solidFill>
              <a:srgbClr val="000000"/>
            </a:solidFill>
            <a:latin typeface="Calibri"/>
            <a:ea typeface="ＭＳ Ｐゴシック"/>
            <a:cs typeface="+mn-cs"/>
          </a:endParaRPr>
        </a:p>
      </dgm:t>
    </dgm:pt>
    <dgm:pt modelId="{C2A3001B-66F9-490D-A0A7-63F1F888044D}" type="parTrans" cxnId="{2332308B-EEEF-449F-B3C3-4ECFBB952485}">
      <dgm:prSet/>
      <dgm:spPr/>
      <dgm:t>
        <a:bodyPr/>
        <a:lstStyle/>
        <a:p>
          <a:endParaRPr lang="en-US"/>
        </a:p>
      </dgm:t>
    </dgm:pt>
    <dgm:pt modelId="{16B7E1AA-DA5A-4FAF-8BA9-8E07EA6CF3F9}" type="sibTrans" cxnId="{2332308B-EEEF-449F-B3C3-4ECFBB952485}">
      <dgm:prSet/>
      <dgm:spPr/>
      <dgm:t>
        <a:bodyPr/>
        <a:lstStyle/>
        <a:p>
          <a:endParaRPr lang="en-US"/>
        </a:p>
      </dgm:t>
    </dgm:pt>
    <dgm:pt modelId="{B248CA72-352D-45A8-860D-250D11D50BCE}">
      <dgm:prSet phldrT="[Text]" custT="1"/>
      <dgm:spPr>
        <a:xfrm rot="5400000">
          <a:off x="5125462" y="1990530"/>
          <a:ext cx="619809" cy="5115639"/>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gm:spPr>
      <dgm:t>
        <a:bodyPr/>
        <a:lstStyle/>
        <a:p>
          <a:pPr rtl="0"/>
          <a:r>
            <a:rPr lang="en-US" sz="1200">
              <a:solidFill>
                <a:srgbClr val="000000"/>
              </a:solidFill>
              <a:latin typeface="Calibri"/>
              <a:ea typeface="ＭＳ Ｐゴシック"/>
              <a:cs typeface="+mn-cs"/>
            </a:rPr>
            <a:t>Entrega alto rendimiento y disponibilidad de los archivos de usuario a través de una solución de hardware fácil de usar, endurecida y auto-contenida que permite que los datos encriptados séan continuamente seguros y disponibles.</a:t>
          </a:r>
          <a:endParaRPr lang="en-US" sz="1200" dirty="0">
            <a:solidFill>
              <a:srgbClr val="000000"/>
            </a:solidFill>
            <a:latin typeface="Calibri"/>
            <a:ea typeface="ＭＳ Ｐゴシック"/>
            <a:cs typeface="+mn-cs"/>
          </a:endParaRPr>
        </a:p>
      </dgm:t>
    </dgm:pt>
    <dgm:pt modelId="{B6925AEC-8DF6-4750-B62A-E561AC72E439}" type="parTrans" cxnId="{7AB93053-D1BA-4E74-82FE-9D94D34F8DFC}">
      <dgm:prSet/>
      <dgm:spPr/>
      <dgm:t>
        <a:bodyPr/>
        <a:lstStyle/>
        <a:p>
          <a:endParaRPr lang="en-US"/>
        </a:p>
      </dgm:t>
    </dgm:pt>
    <dgm:pt modelId="{31CE91B1-438F-425C-BB8E-58E62C562AD6}" type="sibTrans" cxnId="{7AB93053-D1BA-4E74-82FE-9D94D34F8DFC}">
      <dgm:prSet/>
      <dgm:spPr/>
      <dgm:t>
        <a:bodyPr/>
        <a:lstStyle/>
        <a:p>
          <a:endParaRPr lang="en-US"/>
        </a:p>
      </dgm:t>
    </dgm:pt>
    <dgm:pt modelId="{986FB4A4-6D6B-4159-9061-5F694C136FF6}">
      <dgm:prSet phldrT="[Text]" custT="1"/>
      <dgm:spPr>
        <a:xfrm>
          <a:off x="0" y="814652"/>
          <a:ext cx="2880360" cy="774762"/>
        </a:xfrm>
        <a:prstGeom prst="roundRect">
          <a:avLst/>
        </a:prstGeom>
        <a:solidFill>
          <a:srgbClr val="6C286B">
            <a:hueOff val="-3610579"/>
            <a:satOff val="-9189"/>
            <a:lumOff val="4235"/>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600" b="1">
              <a:solidFill>
                <a:srgbClr val="FFFFFF"/>
              </a:solidFill>
              <a:latin typeface="Calibri"/>
              <a:ea typeface="ＭＳ Ｐゴシック"/>
              <a:cs typeface="+mn-cs"/>
            </a:rPr>
            <a:t>Cumplir con Mandatos o Auditorías</a:t>
          </a:r>
          <a:endParaRPr lang="en-US" sz="1600" b="1" dirty="0">
            <a:solidFill>
              <a:srgbClr val="FFFFFF"/>
            </a:solidFill>
            <a:latin typeface="Calibri"/>
            <a:ea typeface="ＭＳ Ｐゴシック"/>
            <a:cs typeface="+mn-cs"/>
          </a:endParaRPr>
        </a:p>
      </dgm:t>
    </dgm:pt>
    <dgm:pt modelId="{5B3EFB7A-C695-4B8A-BA18-DB8DA943919B}" type="sibTrans" cxnId="{53EB160C-8571-4831-91E7-94293BFC2DE3}">
      <dgm:prSet/>
      <dgm:spPr/>
      <dgm:t>
        <a:bodyPr/>
        <a:lstStyle/>
        <a:p>
          <a:endParaRPr lang="en-US"/>
        </a:p>
      </dgm:t>
    </dgm:pt>
    <dgm:pt modelId="{A96DEF9B-3C72-4BA2-81FF-F04145F9E88B}" type="parTrans" cxnId="{53EB160C-8571-4831-91E7-94293BFC2DE3}">
      <dgm:prSet/>
      <dgm:spPr/>
      <dgm:t>
        <a:bodyPr/>
        <a:lstStyle/>
        <a:p>
          <a:endParaRPr lang="en-US"/>
        </a:p>
      </dgm:t>
    </dgm:pt>
    <dgm:pt modelId="{4C549569-005C-46E9-AF9D-7F2B25F6BE65}">
      <dgm:prSet phldrT="[Text]" custT="1"/>
      <dgm:spPr>
        <a:xfrm rot="5400000">
          <a:off x="5130775" y="1082213"/>
          <a:ext cx="619809" cy="5120640"/>
        </a:xfrm>
        <a:prstGeom prst="round2SameRect">
          <a:avLst/>
        </a:prstGeom>
        <a:solidFill>
          <a:srgbClr val="6C286B">
            <a:tint val="40000"/>
            <a:alpha val="90000"/>
            <a:hueOff val="-14463961"/>
            <a:satOff val="-6472"/>
            <a:lumOff val="2349"/>
            <a:alphaOff val="0"/>
          </a:srgbClr>
        </a:solidFill>
        <a:ln w="25400" cap="flat" cmpd="sng" algn="ctr">
          <a:solidFill>
            <a:srgbClr val="6C286B">
              <a:tint val="40000"/>
              <a:alpha val="90000"/>
              <a:hueOff val="-14463961"/>
              <a:satOff val="-6472"/>
              <a:lumOff val="2349"/>
              <a:alphaOff val="0"/>
            </a:srgbClr>
          </a:solidFill>
          <a:prstDash val="solid"/>
        </a:ln>
        <a:effectLst/>
      </dgm:spPr>
      <dgm:t>
        <a:bodyPr/>
        <a:lstStyle/>
        <a:p>
          <a:pPr rtl="0"/>
          <a:r>
            <a:rPr lang="en-US" sz="1200">
              <a:solidFill>
                <a:srgbClr val="000000"/>
              </a:solidFill>
              <a:latin typeface="Calibri"/>
              <a:ea typeface="ＭＳ Ｐゴシック"/>
              <a:cs typeface="+mn-cs"/>
            </a:rPr>
            <a:t>La primera solución de Manejo Empresarial de Llaves de Alta Seguridad en la industria, validado por  FIPS y basada en el estándar KMIP.</a:t>
          </a:r>
          <a:endParaRPr lang="en-US" sz="1200" dirty="0">
            <a:solidFill>
              <a:srgbClr val="000000"/>
            </a:solidFill>
            <a:latin typeface="Calibri"/>
            <a:ea typeface="ＭＳ Ｐゴシック"/>
            <a:cs typeface="+mn-cs"/>
          </a:endParaRPr>
        </a:p>
      </dgm:t>
    </dgm:pt>
    <dgm:pt modelId="{4FDCEDBA-FDC8-407D-B99D-A989F2407B55}" type="sibTrans" cxnId="{DA8C12DD-201E-4E06-A66A-4F3795A6F257}">
      <dgm:prSet/>
      <dgm:spPr/>
      <dgm:t>
        <a:bodyPr/>
        <a:lstStyle/>
        <a:p>
          <a:endParaRPr lang="en-US"/>
        </a:p>
      </dgm:t>
    </dgm:pt>
    <dgm:pt modelId="{5C2E0427-9C6D-419B-9861-2717AB78B7F9}" type="parTrans" cxnId="{DA8C12DD-201E-4E06-A66A-4F3795A6F257}">
      <dgm:prSet/>
      <dgm:spPr/>
      <dgm:t>
        <a:bodyPr/>
        <a:lstStyle/>
        <a:p>
          <a:endParaRPr lang="en-US"/>
        </a:p>
      </dgm:t>
    </dgm:pt>
    <dgm:pt modelId="{7B833324-1B47-48ED-8CB0-8FB3807C8C58}" type="pres">
      <dgm:prSet presAssocID="{5F189003-0622-43DF-868F-E409B35FE1F2}" presName="Name0" presStyleCnt="0">
        <dgm:presLayoutVars>
          <dgm:dir/>
          <dgm:animLvl val="lvl"/>
          <dgm:resizeHandles val="exact"/>
        </dgm:presLayoutVars>
      </dgm:prSet>
      <dgm:spPr/>
    </dgm:pt>
    <dgm:pt modelId="{120032BE-B5A1-4534-9B79-3D69EAB7DDC9}" type="pres">
      <dgm:prSet presAssocID="{38F98E43-58A9-495B-AC6F-3430ED3E15E5}" presName="linNode" presStyleCnt="0"/>
      <dgm:spPr/>
    </dgm:pt>
    <dgm:pt modelId="{E7E21491-D9DD-4B90-8D4D-2F16020CDB53}" type="pres">
      <dgm:prSet presAssocID="{38F98E43-58A9-495B-AC6F-3430ED3E15E5}" presName="parentText" presStyleLbl="node1" presStyleIdx="0" presStyleCnt="6">
        <dgm:presLayoutVars>
          <dgm:chMax val="1"/>
          <dgm:bulletEnabled val="1"/>
        </dgm:presLayoutVars>
      </dgm:prSet>
      <dgm:spPr/>
    </dgm:pt>
    <dgm:pt modelId="{9D6A2502-1DA4-47E9-9715-4B1C2B48A01E}" type="pres">
      <dgm:prSet presAssocID="{38F98E43-58A9-495B-AC6F-3430ED3E15E5}" presName="descendantText" presStyleLbl="alignAccFollowNode1" presStyleIdx="0" presStyleCnt="6">
        <dgm:presLayoutVars>
          <dgm:bulletEnabled val="1"/>
        </dgm:presLayoutVars>
      </dgm:prSet>
      <dgm:spPr/>
    </dgm:pt>
    <dgm:pt modelId="{F6166F44-F1FD-4533-91D2-03BE0B88A876}" type="pres">
      <dgm:prSet presAssocID="{B66A14B3-6D59-4E78-9335-E81770E63726}" presName="sp" presStyleCnt="0"/>
      <dgm:spPr/>
    </dgm:pt>
    <dgm:pt modelId="{63E01727-67AC-4925-BD9F-7A7620F4D4D9}" type="pres">
      <dgm:prSet presAssocID="{986FB4A4-6D6B-4159-9061-5F694C136FF6}" presName="linNode" presStyleCnt="0"/>
      <dgm:spPr/>
    </dgm:pt>
    <dgm:pt modelId="{93D851BF-0C38-4744-A6DB-E8351EA2AC7A}" type="pres">
      <dgm:prSet presAssocID="{986FB4A4-6D6B-4159-9061-5F694C136FF6}" presName="parentText" presStyleLbl="node1" presStyleIdx="1" presStyleCnt="6">
        <dgm:presLayoutVars>
          <dgm:chMax val="1"/>
          <dgm:bulletEnabled val="1"/>
        </dgm:presLayoutVars>
      </dgm:prSet>
      <dgm:spPr/>
    </dgm:pt>
    <dgm:pt modelId="{91AB9D30-644B-4E27-8EA0-1947EF96C124}" type="pres">
      <dgm:prSet presAssocID="{986FB4A4-6D6B-4159-9061-5F694C136FF6}" presName="descendantText" presStyleLbl="alignAccFollowNode1" presStyleIdx="1" presStyleCnt="6">
        <dgm:presLayoutVars>
          <dgm:bulletEnabled val="1"/>
        </dgm:presLayoutVars>
      </dgm:prSet>
      <dgm:spPr/>
    </dgm:pt>
    <dgm:pt modelId="{DF653B10-29E3-4C8E-BC22-635B944248A2}" type="pres">
      <dgm:prSet presAssocID="{5B3EFB7A-C695-4B8A-BA18-DB8DA943919B}" presName="sp" presStyleCnt="0"/>
      <dgm:spPr/>
    </dgm:pt>
    <dgm:pt modelId="{59DF431E-C712-4493-9A96-159AB7DD0C7D}" type="pres">
      <dgm:prSet presAssocID="{32CB9195-2DFB-461B-A444-085697690963}" presName="linNode" presStyleCnt="0"/>
      <dgm:spPr/>
    </dgm:pt>
    <dgm:pt modelId="{52DDF8C0-27A7-4D9C-BB6D-A18D7EF6BD9C}" type="pres">
      <dgm:prSet presAssocID="{32CB9195-2DFB-461B-A444-085697690963}" presName="parentText" presStyleLbl="node1" presStyleIdx="2" presStyleCnt="6">
        <dgm:presLayoutVars>
          <dgm:chMax val="1"/>
          <dgm:bulletEnabled val="1"/>
        </dgm:presLayoutVars>
      </dgm:prSet>
      <dgm:spPr/>
    </dgm:pt>
    <dgm:pt modelId="{20E0BD14-694B-4873-B1C9-5ED9B9C8C53F}" type="pres">
      <dgm:prSet presAssocID="{32CB9195-2DFB-461B-A444-085697690963}" presName="descendantText" presStyleLbl="alignAccFollowNode1" presStyleIdx="2" presStyleCnt="6">
        <dgm:presLayoutVars>
          <dgm:bulletEnabled val="1"/>
        </dgm:presLayoutVars>
      </dgm:prSet>
      <dgm:spPr/>
    </dgm:pt>
    <dgm:pt modelId="{F61D0993-B037-4008-BCFD-9B16C50C14CE}" type="pres">
      <dgm:prSet presAssocID="{F98184FC-25C9-479E-969A-91F7EC6F08B7}" presName="sp" presStyleCnt="0"/>
      <dgm:spPr/>
    </dgm:pt>
    <dgm:pt modelId="{59357856-41A0-4A80-9E03-F1587D5EDD89}" type="pres">
      <dgm:prSet presAssocID="{AEC2D57F-8037-49EF-A986-77DE8863E971}" presName="linNode" presStyleCnt="0"/>
      <dgm:spPr/>
    </dgm:pt>
    <dgm:pt modelId="{CCCFFFDC-2B90-4D33-9A55-2C39801983F0}" type="pres">
      <dgm:prSet presAssocID="{AEC2D57F-8037-49EF-A986-77DE8863E971}" presName="parentText" presStyleLbl="node1" presStyleIdx="3" presStyleCnt="6">
        <dgm:presLayoutVars>
          <dgm:chMax val="1"/>
          <dgm:bulletEnabled val="1"/>
        </dgm:presLayoutVars>
      </dgm:prSet>
      <dgm:spPr/>
    </dgm:pt>
    <dgm:pt modelId="{6670A30F-AD6A-4419-A3E4-83D4E0B3B165}" type="pres">
      <dgm:prSet presAssocID="{AEC2D57F-8037-49EF-A986-77DE8863E971}" presName="descendantText" presStyleLbl="alignAccFollowNode1" presStyleIdx="3" presStyleCnt="6">
        <dgm:presLayoutVars>
          <dgm:bulletEnabled val="1"/>
        </dgm:presLayoutVars>
      </dgm:prSet>
      <dgm:spPr>
        <a:prstGeom prst="round2SameRect">
          <a:avLst/>
        </a:prstGeom>
      </dgm:spPr>
    </dgm:pt>
    <dgm:pt modelId="{19412C79-76AD-4A55-8D05-C61A0288BE0B}" type="pres">
      <dgm:prSet presAssocID="{663BCD81-EAD0-42D7-B75D-D77D567B9920}" presName="sp" presStyleCnt="0"/>
      <dgm:spPr/>
    </dgm:pt>
    <dgm:pt modelId="{CA9808F4-10EC-458E-B1D7-0B8C50BA3D5D}" type="pres">
      <dgm:prSet presAssocID="{1D5ED118-5FED-468B-AFCC-BC0D78B97340}" presName="linNode" presStyleCnt="0"/>
      <dgm:spPr/>
    </dgm:pt>
    <dgm:pt modelId="{F67F0436-0BB8-4F9E-BBFB-EB61BAF11464}" type="pres">
      <dgm:prSet presAssocID="{1D5ED118-5FED-468B-AFCC-BC0D78B97340}" presName="parentText" presStyleLbl="node1" presStyleIdx="4" presStyleCnt="6">
        <dgm:presLayoutVars>
          <dgm:chMax val="1"/>
          <dgm:bulletEnabled val="1"/>
        </dgm:presLayoutVars>
      </dgm:prSet>
      <dgm:spPr/>
    </dgm:pt>
    <dgm:pt modelId="{A9EC47A8-0EC9-4E60-AA24-2CFA0EEC0FD8}" type="pres">
      <dgm:prSet presAssocID="{1D5ED118-5FED-468B-AFCC-BC0D78B97340}" presName="descendantText" presStyleLbl="alignAccFollowNode1" presStyleIdx="4" presStyleCnt="6">
        <dgm:presLayoutVars>
          <dgm:bulletEnabled val="1"/>
        </dgm:presLayoutVars>
      </dgm:prSet>
      <dgm:spPr/>
    </dgm:pt>
    <dgm:pt modelId="{0B74B08D-2B0D-47FE-BB9F-98547BBC2449}" type="pres">
      <dgm:prSet presAssocID="{FB324EA8-2496-4FE5-BF0B-E7DF8E6CC472}" presName="sp" presStyleCnt="0"/>
      <dgm:spPr/>
    </dgm:pt>
    <dgm:pt modelId="{1B3FF9E4-1019-41C2-9533-1A0FD0C3F261}" type="pres">
      <dgm:prSet presAssocID="{0D3EE86C-2AFF-4094-BD4E-AED7CF5D673F}" presName="linNode" presStyleCnt="0"/>
      <dgm:spPr/>
    </dgm:pt>
    <dgm:pt modelId="{F356B00A-2E42-4CF7-A7C2-0416D18CD5EC}" type="pres">
      <dgm:prSet presAssocID="{0D3EE86C-2AFF-4094-BD4E-AED7CF5D673F}" presName="parentText" presStyleLbl="node1" presStyleIdx="5" presStyleCnt="6" custScaleY="123831">
        <dgm:presLayoutVars>
          <dgm:chMax val="1"/>
          <dgm:bulletEnabled val="1"/>
        </dgm:presLayoutVars>
      </dgm:prSet>
      <dgm:spPr/>
    </dgm:pt>
    <dgm:pt modelId="{4DC516A7-6A48-4CA4-8DFB-59C1A1757193}" type="pres">
      <dgm:prSet presAssocID="{0D3EE86C-2AFF-4094-BD4E-AED7CF5D673F}" presName="descendantText" presStyleLbl="alignAccFollowNode1" presStyleIdx="5" presStyleCnt="6">
        <dgm:presLayoutVars>
          <dgm:bulletEnabled val="1"/>
        </dgm:presLayoutVars>
      </dgm:prSet>
      <dgm:spPr/>
    </dgm:pt>
  </dgm:ptLst>
  <dgm:cxnLst>
    <dgm:cxn modelId="{2C59A600-11AE-4046-B85B-1289401A47DF}" type="presOf" srcId="{4C549569-005C-46E9-AF9D-7F2B25F6BE65}" destId="{A9EC47A8-0EC9-4E60-AA24-2CFA0EEC0FD8}" srcOrd="0" destOrd="0" presId="urn:microsoft.com/office/officeart/2005/8/layout/vList5"/>
    <dgm:cxn modelId="{34A63C0B-C93E-4B16-B867-612D5E5F54FE}" srcId="{5F189003-0622-43DF-868F-E409B35FE1F2}" destId="{0D3EE86C-2AFF-4094-BD4E-AED7CF5D673F}" srcOrd="5" destOrd="0" parTransId="{E6599EF0-8966-4D6E-9E25-DAA52D05DC7C}" sibTransId="{702B0B5A-D7D0-4F16-BFEB-368EBB22124A}"/>
    <dgm:cxn modelId="{53EB160C-8571-4831-91E7-94293BFC2DE3}" srcId="{5F189003-0622-43DF-868F-E409B35FE1F2}" destId="{986FB4A4-6D6B-4159-9061-5F694C136FF6}" srcOrd="1" destOrd="0" parTransId="{A96DEF9B-3C72-4BA2-81FF-F04145F9E88B}" sibTransId="{5B3EFB7A-C695-4B8A-BA18-DB8DA943919B}"/>
    <dgm:cxn modelId="{1406A70E-FDB3-43E2-AFAE-BBE3D0B4A054}" type="presOf" srcId="{AEC2D57F-8037-49EF-A986-77DE8863E971}" destId="{CCCFFFDC-2B90-4D33-9A55-2C39801983F0}" srcOrd="0" destOrd="0" presId="urn:microsoft.com/office/officeart/2005/8/layout/vList5"/>
    <dgm:cxn modelId="{FEC2B413-181D-4548-B89B-6E0DEA4DAFCC}" type="presOf" srcId="{986FB4A4-6D6B-4159-9061-5F694C136FF6}" destId="{93D851BF-0C38-4744-A6DB-E8351EA2AC7A}" srcOrd="0" destOrd="0" presId="urn:microsoft.com/office/officeart/2005/8/layout/vList5"/>
    <dgm:cxn modelId="{EEA77714-36EF-45AA-A419-981DA7252416}" type="presOf" srcId="{B248CA72-352D-45A8-860D-250D11D50BCE}" destId="{4DC516A7-6A48-4CA4-8DFB-59C1A1757193}" srcOrd="0" destOrd="0" presId="urn:microsoft.com/office/officeart/2005/8/layout/vList5"/>
    <dgm:cxn modelId="{FA6A3017-8F34-4BF7-BA9B-3CBEBE6BF9B4}" srcId="{986FB4A4-6D6B-4159-9061-5F694C136FF6}" destId="{8F6A6405-897E-4F8F-960D-40C15291B332}" srcOrd="0" destOrd="0" parTransId="{AA04714C-5C56-4E02-9C45-01E4540C2804}" sibTransId="{2779962B-A67E-45CE-B933-EC7B7035B02D}"/>
    <dgm:cxn modelId="{2C2C6A2A-8A5E-4963-9D45-D142E9DC3E4E}" type="presOf" srcId="{0D3EE86C-2AFF-4094-BD4E-AED7CF5D673F}" destId="{F356B00A-2E42-4CF7-A7C2-0416D18CD5EC}" srcOrd="0" destOrd="0" presId="urn:microsoft.com/office/officeart/2005/8/layout/vList5"/>
    <dgm:cxn modelId="{F1C0A52B-858B-43C0-9D2B-06EFE5DF493E}" type="presOf" srcId="{1D5ED118-5FED-468B-AFCC-BC0D78B97340}" destId="{F67F0436-0BB8-4F9E-BBFB-EB61BAF11464}" srcOrd="0" destOrd="0" presId="urn:microsoft.com/office/officeart/2005/8/layout/vList5"/>
    <dgm:cxn modelId="{6C42492C-2372-4C8E-8A56-77C4A1F40C46}" srcId="{32CB9195-2DFB-461B-A444-085697690963}" destId="{39B1A120-A145-4556-B62B-E4A6E1CC79B9}" srcOrd="0" destOrd="0" parTransId="{B4D509B6-7CC6-4BC4-957F-2E3E1EE5B61F}" sibTransId="{9FA8580B-CEC8-434B-B7E1-D7AED4D93A91}"/>
    <dgm:cxn modelId="{F8C84B6B-753D-46CF-A497-533F64E3CE25}" srcId="{5F189003-0622-43DF-868F-E409B35FE1F2}" destId="{AEC2D57F-8037-49EF-A986-77DE8863E971}" srcOrd="3" destOrd="0" parTransId="{102ADACA-277B-4507-A8AD-9D50E57FB2A8}" sibTransId="{663BCD81-EAD0-42D7-B75D-D77D567B9920}"/>
    <dgm:cxn modelId="{6D62144F-EB61-4F34-B67C-AF28D986B8B8}" type="presOf" srcId="{9DAC250E-873D-4F6E-B455-31C3CDD553F2}" destId="{9D6A2502-1DA4-47E9-9715-4B1C2B48A01E}" srcOrd="0" destOrd="0" presId="urn:microsoft.com/office/officeart/2005/8/layout/vList5"/>
    <dgm:cxn modelId="{7AB93053-D1BA-4E74-82FE-9D94D34F8DFC}" srcId="{0D3EE86C-2AFF-4094-BD4E-AED7CF5D673F}" destId="{B248CA72-352D-45A8-860D-250D11D50BCE}" srcOrd="0" destOrd="0" parTransId="{B6925AEC-8DF6-4750-B62A-E561AC72E439}" sibTransId="{31CE91B1-438F-425C-BB8E-58E62C562AD6}"/>
    <dgm:cxn modelId="{F4258976-7DC3-4994-A11C-0212063713F0}" srcId="{5F189003-0622-43DF-868F-E409B35FE1F2}" destId="{1D5ED118-5FED-468B-AFCC-BC0D78B97340}" srcOrd="4" destOrd="0" parTransId="{E5DC5904-2E16-49ED-A47D-B298B6B1808A}" sibTransId="{FB324EA8-2496-4FE5-BF0B-E7DF8E6CC472}"/>
    <dgm:cxn modelId="{7F03477B-16D5-4328-B8F6-5982724C3696}" type="presOf" srcId="{38F98E43-58A9-495B-AC6F-3430ED3E15E5}" destId="{E7E21491-D9DD-4B90-8D4D-2F16020CDB53}" srcOrd="0" destOrd="0" presId="urn:microsoft.com/office/officeart/2005/8/layout/vList5"/>
    <dgm:cxn modelId="{934AEB82-E345-4AB8-BBB0-E3807FB833FB}" type="presOf" srcId="{5F189003-0622-43DF-868F-E409B35FE1F2}" destId="{7B833324-1B47-48ED-8CB0-8FB3807C8C58}" srcOrd="0" destOrd="0" presId="urn:microsoft.com/office/officeart/2005/8/layout/vList5"/>
    <dgm:cxn modelId="{7EFDEE85-E472-439D-8DE8-259E608691E4}" type="presOf" srcId="{8F6A6405-897E-4F8F-960D-40C15291B332}" destId="{91AB9D30-644B-4E27-8EA0-1947EF96C124}" srcOrd="0" destOrd="0" presId="urn:microsoft.com/office/officeart/2005/8/layout/vList5"/>
    <dgm:cxn modelId="{D0EE7E88-7084-4D37-B0FE-ADEA52FA60F5}" srcId="{5F189003-0622-43DF-868F-E409B35FE1F2}" destId="{38F98E43-58A9-495B-AC6F-3430ED3E15E5}" srcOrd="0" destOrd="0" parTransId="{2476FB25-DF77-4D1C-AFFD-0849EEB46B22}" sibTransId="{B66A14B3-6D59-4E78-9335-E81770E63726}"/>
    <dgm:cxn modelId="{2332308B-EEEF-449F-B3C3-4ECFBB952485}" srcId="{AEC2D57F-8037-49EF-A986-77DE8863E971}" destId="{F484B2BC-DD9F-455E-B4F3-4AF8518F4F94}" srcOrd="0" destOrd="0" parTransId="{C2A3001B-66F9-490D-A0A7-63F1F888044D}" sibTransId="{16B7E1AA-DA5A-4FAF-8BA9-8E07EA6CF3F9}"/>
    <dgm:cxn modelId="{BEAE6893-53B7-431B-B16F-F78ABEE6A9BC}" type="presOf" srcId="{39B1A120-A145-4556-B62B-E4A6E1CC79B9}" destId="{20E0BD14-694B-4873-B1C9-5ED9B9C8C53F}" srcOrd="0" destOrd="0" presId="urn:microsoft.com/office/officeart/2005/8/layout/vList5"/>
    <dgm:cxn modelId="{4D6E0BA7-5E44-45D5-A98D-13BDB7EDFE11}" type="presOf" srcId="{32CB9195-2DFB-461B-A444-085697690963}" destId="{52DDF8C0-27A7-4D9C-BB6D-A18D7EF6BD9C}" srcOrd="0" destOrd="0" presId="urn:microsoft.com/office/officeart/2005/8/layout/vList5"/>
    <dgm:cxn modelId="{274C9AC2-F364-42A4-B95C-9AD8D09760B3}" srcId="{5F189003-0622-43DF-868F-E409B35FE1F2}" destId="{32CB9195-2DFB-461B-A444-085697690963}" srcOrd="2" destOrd="0" parTransId="{790EB41F-A228-4B0A-A95D-7292C19E0DFC}" sibTransId="{F98184FC-25C9-479E-969A-91F7EC6F08B7}"/>
    <dgm:cxn modelId="{DA8C12DD-201E-4E06-A66A-4F3795A6F257}" srcId="{1D5ED118-5FED-468B-AFCC-BC0D78B97340}" destId="{4C549569-005C-46E9-AF9D-7F2B25F6BE65}" srcOrd="0" destOrd="0" parTransId="{5C2E0427-9C6D-419B-9861-2717AB78B7F9}" sibTransId="{4FDCEDBA-FDC8-407D-B99D-A989F2407B55}"/>
    <dgm:cxn modelId="{2689ACEA-F7DD-4857-A61B-F9241A278B5A}" srcId="{38F98E43-58A9-495B-AC6F-3430ED3E15E5}" destId="{9DAC250E-873D-4F6E-B455-31C3CDD553F2}" srcOrd="0" destOrd="0" parTransId="{3259C114-AE97-49EB-91F6-4D4D502CF264}" sibTransId="{FC525FF7-8193-49C9-9D00-4DFE85C37CAD}"/>
    <dgm:cxn modelId="{FCCDCFFD-B6D9-4127-B3B8-F688FE62E736}" type="presOf" srcId="{F484B2BC-DD9F-455E-B4F3-4AF8518F4F94}" destId="{6670A30F-AD6A-4419-A3E4-83D4E0B3B165}" srcOrd="0" destOrd="0" presId="urn:microsoft.com/office/officeart/2005/8/layout/vList5"/>
    <dgm:cxn modelId="{18D4ADD5-A12B-47A3-B0D8-C4344C8A242D}" type="presParOf" srcId="{7B833324-1B47-48ED-8CB0-8FB3807C8C58}" destId="{120032BE-B5A1-4534-9B79-3D69EAB7DDC9}" srcOrd="0" destOrd="0" presId="urn:microsoft.com/office/officeart/2005/8/layout/vList5"/>
    <dgm:cxn modelId="{FC4939E9-3A9E-44B3-B423-1B8348D2DC75}" type="presParOf" srcId="{120032BE-B5A1-4534-9B79-3D69EAB7DDC9}" destId="{E7E21491-D9DD-4B90-8D4D-2F16020CDB53}" srcOrd="0" destOrd="0" presId="urn:microsoft.com/office/officeart/2005/8/layout/vList5"/>
    <dgm:cxn modelId="{56948FE9-90C5-4173-8EC3-8E2885F4102F}" type="presParOf" srcId="{120032BE-B5A1-4534-9B79-3D69EAB7DDC9}" destId="{9D6A2502-1DA4-47E9-9715-4B1C2B48A01E}" srcOrd="1" destOrd="0" presId="urn:microsoft.com/office/officeart/2005/8/layout/vList5"/>
    <dgm:cxn modelId="{11C1F4BC-1E85-4E1D-9F97-6B18C5EF4FE8}" type="presParOf" srcId="{7B833324-1B47-48ED-8CB0-8FB3807C8C58}" destId="{F6166F44-F1FD-4533-91D2-03BE0B88A876}" srcOrd="1" destOrd="0" presId="urn:microsoft.com/office/officeart/2005/8/layout/vList5"/>
    <dgm:cxn modelId="{3BBD226B-74BB-4F29-AA3E-415E990939DE}" type="presParOf" srcId="{7B833324-1B47-48ED-8CB0-8FB3807C8C58}" destId="{63E01727-67AC-4925-BD9F-7A7620F4D4D9}" srcOrd="2" destOrd="0" presId="urn:microsoft.com/office/officeart/2005/8/layout/vList5"/>
    <dgm:cxn modelId="{8500F7DC-9418-426A-85B4-573FC58785F5}" type="presParOf" srcId="{63E01727-67AC-4925-BD9F-7A7620F4D4D9}" destId="{93D851BF-0C38-4744-A6DB-E8351EA2AC7A}" srcOrd="0" destOrd="0" presId="urn:microsoft.com/office/officeart/2005/8/layout/vList5"/>
    <dgm:cxn modelId="{E405A719-1744-433E-8D63-3C435F769B23}" type="presParOf" srcId="{63E01727-67AC-4925-BD9F-7A7620F4D4D9}" destId="{91AB9D30-644B-4E27-8EA0-1947EF96C124}" srcOrd="1" destOrd="0" presId="urn:microsoft.com/office/officeart/2005/8/layout/vList5"/>
    <dgm:cxn modelId="{9F1C3578-3081-4E42-B04B-68E112ED2A11}" type="presParOf" srcId="{7B833324-1B47-48ED-8CB0-8FB3807C8C58}" destId="{DF653B10-29E3-4C8E-BC22-635B944248A2}" srcOrd="3" destOrd="0" presId="urn:microsoft.com/office/officeart/2005/8/layout/vList5"/>
    <dgm:cxn modelId="{AD709129-FA8C-45B3-943A-04EEFBAAD755}" type="presParOf" srcId="{7B833324-1B47-48ED-8CB0-8FB3807C8C58}" destId="{59DF431E-C712-4493-9A96-159AB7DD0C7D}" srcOrd="4" destOrd="0" presId="urn:microsoft.com/office/officeart/2005/8/layout/vList5"/>
    <dgm:cxn modelId="{88E964EC-3468-4238-A025-7AA8A1E49EBF}" type="presParOf" srcId="{59DF431E-C712-4493-9A96-159AB7DD0C7D}" destId="{52DDF8C0-27A7-4D9C-BB6D-A18D7EF6BD9C}" srcOrd="0" destOrd="0" presId="urn:microsoft.com/office/officeart/2005/8/layout/vList5"/>
    <dgm:cxn modelId="{43A062FA-92A4-4055-B6A1-22709413F136}" type="presParOf" srcId="{59DF431E-C712-4493-9A96-159AB7DD0C7D}" destId="{20E0BD14-694B-4873-B1C9-5ED9B9C8C53F}" srcOrd="1" destOrd="0" presId="urn:microsoft.com/office/officeart/2005/8/layout/vList5"/>
    <dgm:cxn modelId="{06759EC9-4216-44C1-A75B-BD2D542EF257}" type="presParOf" srcId="{7B833324-1B47-48ED-8CB0-8FB3807C8C58}" destId="{F61D0993-B037-4008-BCFD-9B16C50C14CE}" srcOrd="5" destOrd="0" presId="urn:microsoft.com/office/officeart/2005/8/layout/vList5"/>
    <dgm:cxn modelId="{2F4F5889-6C1C-44B7-9C5C-91F8945307DB}" type="presParOf" srcId="{7B833324-1B47-48ED-8CB0-8FB3807C8C58}" destId="{59357856-41A0-4A80-9E03-F1587D5EDD89}" srcOrd="6" destOrd="0" presId="urn:microsoft.com/office/officeart/2005/8/layout/vList5"/>
    <dgm:cxn modelId="{4AF1ED85-69F8-4322-ABD9-F179AC949453}" type="presParOf" srcId="{59357856-41A0-4A80-9E03-F1587D5EDD89}" destId="{CCCFFFDC-2B90-4D33-9A55-2C39801983F0}" srcOrd="0" destOrd="0" presId="urn:microsoft.com/office/officeart/2005/8/layout/vList5"/>
    <dgm:cxn modelId="{D7009449-DDE0-459B-AD07-292EB4154E21}" type="presParOf" srcId="{59357856-41A0-4A80-9E03-F1587D5EDD89}" destId="{6670A30F-AD6A-4419-A3E4-83D4E0B3B165}" srcOrd="1" destOrd="0" presId="urn:microsoft.com/office/officeart/2005/8/layout/vList5"/>
    <dgm:cxn modelId="{9B18BE35-127C-4EC7-A663-4565CF1EF854}" type="presParOf" srcId="{7B833324-1B47-48ED-8CB0-8FB3807C8C58}" destId="{19412C79-76AD-4A55-8D05-C61A0288BE0B}" srcOrd="7" destOrd="0" presId="urn:microsoft.com/office/officeart/2005/8/layout/vList5"/>
    <dgm:cxn modelId="{849631DE-B9B5-4841-8E04-21DF78BB61E5}" type="presParOf" srcId="{7B833324-1B47-48ED-8CB0-8FB3807C8C58}" destId="{CA9808F4-10EC-458E-B1D7-0B8C50BA3D5D}" srcOrd="8" destOrd="0" presId="urn:microsoft.com/office/officeart/2005/8/layout/vList5"/>
    <dgm:cxn modelId="{F8AB4619-8991-4694-AC32-1C5CB944E566}" type="presParOf" srcId="{CA9808F4-10EC-458E-B1D7-0B8C50BA3D5D}" destId="{F67F0436-0BB8-4F9E-BBFB-EB61BAF11464}" srcOrd="0" destOrd="0" presId="urn:microsoft.com/office/officeart/2005/8/layout/vList5"/>
    <dgm:cxn modelId="{C3FC69C5-7A84-4705-A9FF-98D35D5B9F22}" type="presParOf" srcId="{CA9808F4-10EC-458E-B1D7-0B8C50BA3D5D}" destId="{A9EC47A8-0EC9-4E60-AA24-2CFA0EEC0FD8}" srcOrd="1" destOrd="0" presId="urn:microsoft.com/office/officeart/2005/8/layout/vList5"/>
    <dgm:cxn modelId="{4F36E23F-DB25-450A-9BEB-5C64C6AA1B9C}" type="presParOf" srcId="{7B833324-1B47-48ED-8CB0-8FB3807C8C58}" destId="{0B74B08D-2B0D-47FE-BB9F-98547BBC2449}" srcOrd="9" destOrd="0" presId="urn:microsoft.com/office/officeart/2005/8/layout/vList5"/>
    <dgm:cxn modelId="{CE264EF0-3BA8-4D2F-B7ED-C2DCA3A142DF}" type="presParOf" srcId="{7B833324-1B47-48ED-8CB0-8FB3807C8C58}" destId="{1B3FF9E4-1019-41C2-9533-1A0FD0C3F261}" srcOrd="10" destOrd="0" presId="urn:microsoft.com/office/officeart/2005/8/layout/vList5"/>
    <dgm:cxn modelId="{AD0D7CF7-30A4-4D4D-A61F-9D82C0A84599}" type="presParOf" srcId="{1B3FF9E4-1019-41C2-9533-1A0FD0C3F261}" destId="{F356B00A-2E42-4CF7-A7C2-0416D18CD5EC}" srcOrd="0" destOrd="0" presId="urn:microsoft.com/office/officeart/2005/8/layout/vList5"/>
    <dgm:cxn modelId="{397EDD0A-A6A6-4C35-91C2-DFE863FCEF7D}" type="presParOf" srcId="{1B3FF9E4-1019-41C2-9533-1A0FD0C3F261}" destId="{4DC516A7-6A48-4CA4-8DFB-59C1A17571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189003-0622-43DF-868F-E409B35FE1F2}"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8F98E43-58A9-495B-AC6F-3430ED3E15E5}">
      <dgm:prSet phldrT="[Text]" custT="1"/>
      <dgm:spPr>
        <a:xfrm>
          <a:off x="0" y="2210"/>
          <a:ext cx="3072384" cy="966303"/>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800100" indent="0" algn="r"/>
          <a:r>
            <a:rPr lang="en-US" sz="1800" b="1">
              <a:solidFill>
                <a:srgbClr val="FFFFFF"/>
              </a:solidFill>
              <a:latin typeface="Calibri"/>
              <a:ea typeface="ＭＳ Ｐゴシック"/>
              <a:cs typeface="+mn-cs"/>
            </a:rPr>
            <a:t>Proteger los Datos de Amenazas Evolutivas</a:t>
          </a:r>
          <a:endParaRPr lang="en-US" sz="1800" b="1" dirty="0">
            <a:solidFill>
              <a:srgbClr val="FFFFFF"/>
            </a:solidFill>
            <a:latin typeface="Calibri"/>
            <a:ea typeface="ＭＳ Ｐゴシック"/>
            <a:cs typeface="+mn-cs"/>
          </a:endParaRPr>
        </a:p>
      </dgm:t>
    </dgm:pt>
    <dgm:pt modelId="{2476FB25-DF77-4D1C-AFFD-0849EEB46B22}" type="parTrans" cxnId="{D0EE7E88-7084-4D37-B0FE-ADEA52FA60F5}">
      <dgm:prSet/>
      <dgm:spPr/>
      <dgm:t>
        <a:bodyPr/>
        <a:lstStyle/>
        <a:p>
          <a:endParaRPr lang="en-US"/>
        </a:p>
      </dgm:t>
    </dgm:pt>
    <dgm:pt modelId="{B66A14B3-6D59-4E78-9335-E81770E63726}" type="sibTrans" cxnId="{D0EE7E88-7084-4D37-B0FE-ADEA52FA60F5}">
      <dgm:prSet/>
      <dgm:spPr/>
      <dgm:t>
        <a:bodyPr/>
        <a:lstStyle/>
        <a:p>
          <a:endParaRPr lang="en-US"/>
        </a:p>
      </dgm:t>
    </dgm:pt>
    <dgm:pt modelId="{9DAC250E-873D-4F6E-B455-31C3CDD553F2}">
      <dgm:prSet phldrT="[Text]" custT="1"/>
      <dgm:spPr>
        <a:xfrm rot="5400000">
          <a:off x="5416870" y="-2245645"/>
          <a:ext cx="77304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gm:spPr>
      <dgm:t>
        <a:bodyPr/>
        <a:lstStyle/>
        <a:p>
          <a:r>
            <a:rPr lang="en-US" sz="1800">
              <a:solidFill>
                <a:srgbClr val="000000"/>
              </a:solidFill>
              <a:latin typeface="Calibri"/>
              <a:ea typeface="ＭＳ Ｐゴシック"/>
              <a:cs typeface="+mn-cs"/>
            </a:rPr>
            <a:t>Aún una pequeña intrusion puede resultar en una gigantesca fuga de datos – con la perdida asociada de reputación, privacidad y financiera</a:t>
          </a:r>
          <a:endParaRPr lang="en-US" sz="1800" dirty="0">
            <a:solidFill>
              <a:srgbClr val="000000"/>
            </a:solidFill>
            <a:latin typeface="Calibri"/>
            <a:ea typeface="ＭＳ Ｐゴシック"/>
            <a:cs typeface="+mn-cs"/>
          </a:endParaRPr>
        </a:p>
      </dgm:t>
    </dgm:pt>
    <dgm:pt modelId="{3259C114-AE97-49EB-91F6-4D4D502CF264}" type="parTrans" cxnId="{2689ACEA-F7DD-4857-A61B-F9241A278B5A}">
      <dgm:prSet/>
      <dgm:spPr/>
      <dgm:t>
        <a:bodyPr/>
        <a:lstStyle/>
        <a:p>
          <a:endParaRPr lang="en-US"/>
        </a:p>
      </dgm:t>
    </dgm:pt>
    <dgm:pt modelId="{FC525FF7-8193-49C9-9D00-4DFE85C37CAD}" type="sibTrans" cxnId="{2689ACEA-F7DD-4857-A61B-F9241A278B5A}">
      <dgm:prSet/>
      <dgm:spPr/>
      <dgm:t>
        <a:bodyPr/>
        <a:lstStyle/>
        <a:p>
          <a:endParaRPr lang="en-US"/>
        </a:p>
      </dgm:t>
    </dgm:pt>
    <dgm:pt modelId="{986FB4A4-6D6B-4159-9061-5F694C136FF6}">
      <dgm:prSet phldrT="[Text]" custT="1"/>
      <dgm:spPr>
        <a:xfrm>
          <a:off x="0" y="1016829"/>
          <a:ext cx="3072384" cy="966303"/>
        </a:xfrm>
        <a:prstGeom prst="roundRect">
          <a:avLst/>
        </a:prstGeom>
        <a:solidFill>
          <a:srgbClr val="6C286B">
            <a:hueOff val="-4513224"/>
            <a:satOff val="-11486"/>
            <a:lumOff val="5294"/>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it-IT" sz="1800" b="1">
              <a:solidFill>
                <a:srgbClr val="FFFFFF"/>
              </a:solidFill>
              <a:latin typeface="Calibri"/>
              <a:ea typeface="ＭＳ Ｐゴシック"/>
              <a:cs typeface="+mn-cs"/>
            </a:rPr>
            <a:t>Cumplir con Mandatos</a:t>
          </a:r>
          <a:endParaRPr lang="en-US" sz="1800" b="1" dirty="0">
            <a:solidFill>
              <a:srgbClr val="FFFFFF"/>
            </a:solidFill>
            <a:latin typeface="Calibri"/>
            <a:ea typeface="ＭＳ Ｐゴシック"/>
            <a:cs typeface="+mn-cs"/>
          </a:endParaRPr>
        </a:p>
      </dgm:t>
    </dgm:pt>
    <dgm:pt modelId="{A96DEF9B-3C72-4BA2-81FF-F04145F9E88B}" type="parTrans" cxnId="{53EB160C-8571-4831-91E7-94293BFC2DE3}">
      <dgm:prSet/>
      <dgm:spPr/>
      <dgm:t>
        <a:bodyPr/>
        <a:lstStyle/>
        <a:p>
          <a:endParaRPr lang="en-US"/>
        </a:p>
      </dgm:t>
    </dgm:pt>
    <dgm:pt modelId="{5B3EFB7A-C695-4B8A-BA18-DB8DA943919B}" type="sibTrans" cxnId="{53EB160C-8571-4831-91E7-94293BFC2DE3}">
      <dgm:prSet/>
      <dgm:spPr/>
      <dgm:t>
        <a:bodyPr/>
        <a:lstStyle/>
        <a:p>
          <a:endParaRPr lang="en-US"/>
        </a:p>
      </dgm:t>
    </dgm:pt>
    <dgm:pt modelId="{8F6A6405-897E-4F8F-960D-40C15291B332}">
      <dgm:prSet phldrT="[Text]" custT="1"/>
      <dgm:spPr>
        <a:xfrm rot="5400000">
          <a:off x="5416870" y="-1231026"/>
          <a:ext cx="773043" cy="5462016"/>
        </a:xfrm>
        <a:prstGeom prst="round2SameRect">
          <a:avLst/>
        </a:prstGeom>
        <a:solidFill>
          <a:srgbClr val="6C286B">
            <a:tint val="40000"/>
            <a:alpha val="90000"/>
            <a:hueOff val="-4519988"/>
            <a:satOff val="-2022"/>
            <a:lumOff val="734"/>
            <a:alphaOff val="0"/>
          </a:srgbClr>
        </a:solidFill>
        <a:ln w="25400" cap="flat" cmpd="sng" algn="ctr">
          <a:solidFill>
            <a:srgbClr val="6C286B">
              <a:tint val="40000"/>
              <a:alpha val="90000"/>
              <a:hueOff val="-4519988"/>
              <a:satOff val="-2022"/>
              <a:lumOff val="734"/>
              <a:alphaOff val="0"/>
            </a:srgbClr>
          </a:solidFill>
          <a:prstDash val="solid"/>
        </a:ln>
        <a:effectLst/>
      </dgm:spPr>
      <dgm:t>
        <a:bodyPr/>
        <a:lstStyle/>
        <a:p>
          <a:r>
            <a:rPr lang="en-US" sz="1800">
              <a:solidFill>
                <a:srgbClr val="000000"/>
              </a:solidFill>
              <a:latin typeface="Calibri"/>
              <a:ea typeface="ＭＳ Ｐゴシック"/>
              <a:cs typeface="+mn-cs"/>
            </a:rPr>
            <a:t>Los mecanismos  de encripción deben soportar los esfuerzos de cumplimiento y proveér reportes avanzados de auditoría</a:t>
          </a:r>
          <a:endParaRPr lang="en-US" sz="1800" dirty="0">
            <a:solidFill>
              <a:srgbClr val="000000"/>
            </a:solidFill>
            <a:latin typeface="Calibri"/>
            <a:ea typeface="ＭＳ Ｐゴシック"/>
            <a:cs typeface="+mn-cs"/>
          </a:endParaRPr>
        </a:p>
      </dgm:t>
    </dgm:pt>
    <dgm:pt modelId="{AA04714C-5C56-4E02-9C45-01E4540C2804}" type="parTrans" cxnId="{FA6A3017-8F34-4BF7-BA9B-3CBEBE6BF9B4}">
      <dgm:prSet/>
      <dgm:spPr/>
      <dgm:t>
        <a:bodyPr/>
        <a:lstStyle/>
        <a:p>
          <a:endParaRPr lang="en-US"/>
        </a:p>
      </dgm:t>
    </dgm:pt>
    <dgm:pt modelId="{2779962B-A67E-45CE-B933-EC7B7035B02D}" type="sibTrans" cxnId="{FA6A3017-8F34-4BF7-BA9B-3CBEBE6BF9B4}">
      <dgm:prSet/>
      <dgm:spPr/>
      <dgm:t>
        <a:bodyPr/>
        <a:lstStyle/>
        <a:p>
          <a:endParaRPr lang="en-US"/>
        </a:p>
      </dgm:t>
    </dgm:pt>
    <dgm:pt modelId="{32CB9195-2DFB-461B-A444-085697690963}">
      <dgm:prSet phldrT="[Text]" custT="1"/>
      <dgm:spPr>
        <a:xfrm>
          <a:off x="0" y="2031448"/>
          <a:ext cx="3072384" cy="966303"/>
        </a:xfrm>
        <a:prstGeom prst="roundRect">
          <a:avLst/>
        </a:prstGeom>
        <a:solidFill>
          <a:srgbClr val="6C286B">
            <a:hueOff val="-9026448"/>
            <a:satOff val="-22973"/>
            <a:lumOff val="10588"/>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it-IT" sz="1800" b="1">
              <a:solidFill>
                <a:srgbClr val="FFFFFF"/>
              </a:solidFill>
              <a:latin typeface="Calibri"/>
              <a:ea typeface="ＭＳ Ｐゴシック"/>
              <a:cs typeface="+mn-cs"/>
            </a:rPr>
            <a:t>Resguardar Datos en Nubes Privadas</a:t>
          </a:r>
          <a:endParaRPr lang="en-US" sz="1800" b="1" dirty="0">
            <a:solidFill>
              <a:srgbClr val="FFFFFF"/>
            </a:solidFill>
            <a:latin typeface="Calibri"/>
            <a:ea typeface="ＭＳ Ｐゴシック"/>
            <a:cs typeface="+mn-cs"/>
          </a:endParaRPr>
        </a:p>
      </dgm:t>
    </dgm:pt>
    <dgm:pt modelId="{790EB41F-A228-4B0A-A95D-7292C19E0DFC}" type="parTrans" cxnId="{274C9AC2-F364-42A4-B95C-9AD8D09760B3}">
      <dgm:prSet/>
      <dgm:spPr/>
      <dgm:t>
        <a:bodyPr/>
        <a:lstStyle/>
        <a:p>
          <a:endParaRPr lang="en-US"/>
        </a:p>
      </dgm:t>
    </dgm:pt>
    <dgm:pt modelId="{F98184FC-25C9-479E-969A-91F7EC6F08B7}" type="sibTrans" cxnId="{274C9AC2-F364-42A4-B95C-9AD8D09760B3}">
      <dgm:prSet/>
      <dgm:spPr/>
      <dgm:t>
        <a:bodyPr/>
        <a:lstStyle/>
        <a:p>
          <a:endParaRPr lang="en-US"/>
        </a:p>
      </dgm:t>
    </dgm:pt>
    <dgm:pt modelId="{39B1A120-A145-4556-B62B-E4A6E1CC79B9}">
      <dgm:prSet phldrT="[Text]" custT="1"/>
      <dgm:spPr>
        <a:xfrm>
          <a:off x="0" y="3046067"/>
          <a:ext cx="3072384" cy="966303"/>
        </a:xfrm>
        <a:prstGeom prst="roundRect">
          <a:avLst/>
        </a:prstGeom>
        <a:solidFill>
          <a:srgbClr val="6C286B">
            <a:hueOff val="-13539672"/>
            <a:satOff val="-34459"/>
            <a:lumOff val="15882"/>
            <a:alphaOff val="0"/>
          </a:srgbClr>
        </a:solidFill>
        <a:ln w="25400" cap="flat" cmpd="sng" algn="ctr">
          <a:solidFill>
            <a:srgbClr val="FFFFFF">
              <a:hueOff val="0"/>
              <a:satOff val="0"/>
              <a:lumOff val="0"/>
              <a:alphaOff val="0"/>
            </a:srgbClr>
          </a:solidFill>
          <a:prstDash val="solid"/>
        </a:ln>
        <a:effectLst/>
      </dgm:spPr>
      <dgm:t>
        <a:bodyPr/>
        <a:lstStyle/>
        <a:p>
          <a:pPr marL="800100" indent="0" algn="r"/>
          <a:r>
            <a:rPr lang="en-US" sz="1800" b="1">
              <a:solidFill>
                <a:srgbClr val="FFFFFF"/>
              </a:solidFill>
              <a:latin typeface="Calibri"/>
              <a:ea typeface="ＭＳ Ｐゴシック"/>
              <a:cs typeface="+mn-cs"/>
            </a:rPr>
            <a:t>Conectividad Segura de Sucursales</a:t>
          </a:r>
          <a:endParaRPr lang="en-US" sz="1800" b="1" dirty="0">
            <a:solidFill>
              <a:srgbClr val="FFFFFF"/>
            </a:solidFill>
            <a:latin typeface="Calibri"/>
            <a:ea typeface="ＭＳ Ｐゴシック"/>
            <a:cs typeface="+mn-cs"/>
          </a:endParaRPr>
        </a:p>
      </dgm:t>
    </dgm:pt>
    <dgm:pt modelId="{B4D509B6-7CC6-4BC4-957F-2E3E1EE5B61F}" type="parTrans" cxnId="{6C42492C-2372-4C8E-8A56-77C4A1F40C46}">
      <dgm:prSet/>
      <dgm:spPr/>
      <dgm:t>
        <a:bodyPr/>
        <a:lstStyle/>
        <a:p>
          <a:endParaRPr lang="en-US"/>
        </a:p>
      </dgm:t>
    </dgm:pt>
    <dgm:pt modelId="{9FA8580B-CEC8-434B-B7E1-D7AED4D93A91}" type="sibTrans" cxnId="{6C42492C-2372-4C8E-8A56-77C4A1F40C46}">
      <dgm:prSet/>
      <dgm:spPr/>
      <dgm:t>
        <a:bodyPr/>
        <a:lstStyle/>
        <a:p>
          <a:endParaRPr lang="en-US"/>
        </a:p>
      </dgm:t>
    </dgm:pt>
    <dgm:pt modelId="{F484B2BC-DD9F-455E-B4F3-4AF8518F4F94}">
      <dgm:prSet phldrT="[Text]" custT="1"/>
      <dgm:spPr>
        <a:xfrm rot="5400000">
          <a:off x="5416870" y="798210"/>
          <a:ext cx="773043" cy="5462016"/>
        </a:xfrm>
        <a:prstGeom prst="round2SameRect">
          <a:avLst/>
        </a:prstGeom>
        <a:solidFill>
          <a:srgbClr val="6C286B">
            <a:tint val="40000"/>
            <a:alpha val="90000"/>
            <a:hueOff val="-13559963"/>
            <a:satOff val="-6067"/>
            <a:lumOff val="2202"/>
            <a:alphaOff val="0"/>
          </a:srgbClr>
        </a:solidFill>
        <a:ln w="25400" cap="flat" cmpd="sng" algn="ctr">
          <a:solidFill>
            <a:srgbClr val="6C286B">
              <a:tint val="40000"/>
              <a:alpha val="90000"/>
              <a:hueOff val="-13559963"/>
              <a:satOff val="-6067"/>
              <a:lumOff val="2202"/>
              <a:alphaOff val="0"/>
            </a:srgbClr>
          </a:solidFill>
          <a:prstDash val="solid"/>
        </a:ln>
        <a:effectLst/>
      </dgm:spPr>
      <dgm:t>
        <a:bodyPr/>
        <a:lstStyle/>
        <a:p>
          <a:pPr rtl="0"/>
          <a:r>
            <a:rPr lang="en-US" sz="1800">
              <a:solidFill>
                <a:srgbClr val="000000"/>
              </a:solidFill>
              <a:latin typeface="Calibri"/>
              <a:ea typeface="ＭＳ Ｐゴシック"/>
              <a:cs typeface="+mn-cs"/>
            </a:rPr>
            <a:t>Encripción de menor costo capaz de escalar para proteger los datos en su tránsito de red desde la oficina central a las sucursales</a:t>
          </a:r>
          <a:endParaRPr lang="en-US" sz="1800" dirty="0">
            <a:solidFill>
              <a:srgbClr val="000000"/>
            </a:solidFill>
            <a:latin typeface="Calibri"/>
            <a:ea typeface="ＭＳ Ｐゴシック"/>
            <a:cs typeface="+mn-cs"/>
          </a:endParaRPr>
        </a:p>
      </dgm:t>
    </dgm:pt>
    <dgm:pt modelId="{C2A3001B-66F9-490D-A0A7-63F1F888044D}" type="parTrans" cxnId="{2332308B-EEEF-449F-B3C3-4ECFBB952485}">
      <dgm:prSet/>
      <dgm:spPr/>
      <dgm:t>
        <a:bodyPr/>
        <a:lstStyle/>
        <a:p>
          <a:endParaRPr lang="en-US"/>
        </a:p>
      </dgm:t>
    </dgm:pt>
    <dgm:pt modelId="{16B7E1AA-DA5A-4FAF-8BA9-8E07EA6CF3F9}" type="sibTrans" cxnId="{2332308B-EEEF-449F-B3C3-4ECFBB952485}">
      <dgm:prSet/>
      <dgm:spPr/>
      <dgm:t>
        <a:bodyPr/>
        <a:lstStyle/>
        <a:p>
          <a:endParaRPr lang="en-US"/>
        </a:p>
      </dgm:t>
    </dgm:pt>
    <dgm:pt modelId="{33F3A241-B136-447C-9009-5E0B07F18317}">
      <dgm:prSet custT="1"/>
      <dgm:spPr>
        <a:xfrm rot="5400000">
          <a:off x="5416870" y="-216408"/>
          <a:ext cx="773043" cy="5462016"/>
        </a:xfrm>
        <a:prstGeom prst="round2SameRect">
          <a:avLst/>
        </a:prstGeom>
        <a:solidFill>
          <a:srgbClr val="6C286B">
            <a:tint val="40000"/>
            <a:alpha val="90000"/>
            <a:hueOff val="-9039976"/>
            <a:satOff val="-4045"/>
            <a:lumOff val="1468"/>
            <a:alphaOff val="0"/>
          </a:srgbClr>
        </a:solidFill>
        <a:ln w="25400" cap="flat" cmpd="sng" algn="ctr">
          <a:solidFill>
            <a:srgbClr val="6C286B">
              <a:tint val="40000"/>
              <a:alpha val="90000"/>
              <a:hueOff val="-9039976"/>
              <a:satOff val="-4045"/>
              <a:lumOff val="1468"/>
              <a:alphaOff val="0"/>
            </a:srgbClr>
          </a:solidFill>
          <a:prstDash val="solid"/>
        </a:ln>
        <a:effectLst/>
      </dgm:spPr>
      <dgm:t>
        <a:bodyPr/>
        <a:lstStyle/>
        <a:p>
          <a:r>
            <a:rPr lang="en-US" sz="1800">
              <a:solidFill>
                <a:srgbClr val="000000"/>
              </a:solidFill>
              <a:latin typeface="Calibri"/>
              <a:ea typeface="ＭＳ Ｐゴシック"/>
              <a:cs typeface="+mn-cs"/>
            </a:rPr>
            <a:t>Garantiza comunicaciones confiables en la nube mientras impulsa la productividad del usuario, baja costos y aumenta la agilidad</a:t>
          </a:r>
          <a:endParaRPr lang="en-US" sz="1800" dirty="0">
            <a:solidFill>
              <a:srgbClr val="000000"/>
            </a:solidFill>
            <a:latin typeface="Calibri"/>
            <a:ea typeface="ＭＳ Ｐゴシック"/>
            <a:cs typeface="+mn-cs"/>
          </a:endParaRPr>
        </a:p>
      </dgm:t>
    </dgm:pt>
    <dgm:pt modelId="{0A7CB552-70C1-4486-B62D-EC52057C854E}" type="parTrans" cxnId="{CEFB8A3E-04A1-45CA-B9CB-9F3D90F6534E}">
      <dgm:prSet/>
      <dgm:spPr/>
      <dgm:t>
        <a:bodyPr/>
        <a:lstStyle/>
        <a:p>
          <a:endParaRPr lang="en-US"/>
        </a:p>
      </dgm:t>
    </dgm:pt>
    <dgm:pt modelId="{E438CECA-ED9B-47F6-A1E6-F9372ACF3FAC}" type="sibTrans" cxnId="{CEFB8A3E-04A1-45CA-B9CB-9F3D90F6534E}">
      <dgm:prSet/>
      <dgm:spPr/>
      <dgm:t>
        <a:bodyPr/>
        <a:lstStyle/>
        <a:p>
          <a:endParaRPr lang="en-US"/>
        </a:p>
      </dgm:t>
    </dgm:pt>
    <dgm:pt modelId="{5E2A630B-FFCD-40FC-98D8-778749095520}">
      <dgm:prSet phldrT="[Text]" custT="1"/>
      <dgm:spPr>
        <a:xfrm>
          <a:off x="0" y="4060686"/>
          <a:ext cx="3072384" cy="966303"/>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gm:spPr>
      <dgm:t>
        <a:bodyPr/>
        <a:lstStyle/>
        <a:p>
          <a:pPr marL="800100" indent="0" algn="r" rtl="0"/>
          <a:r>
            <a:rPr lang="en-US" sz="1800" b="1">
              <a:solidFill>
                <a:srgbClr val="FFFFFF"/>
              </a:solidFill>
              <a:latin typeface="Calibri"/>
              <a:ea typeface="ＭＳ Ｐゴシック"/>
              <a:cs typeface="+mn-cs"/>
            </a:rPr>
            <a:t>Proveér Continuidad del Negocio y DR</a:t>
          </a:r>
          <a:endParaRPr lang="en-US" sz="1800" b="1" dirty="0">
            <a:solidFill>
              <a:srgbClr val="FFFFFF"/>
            </a:solidFill>
            <a:latin typeface="Calibri"/>
            <a:ea typeface="ＭＳ Ｐゴシック"/>
            <a:cs typeface="+mn-cs"/>
          </a:endParaRPr>
        </a:p>
      </dgm:t>
    </dgm:pt>
    <dgm:pt modelId="{F90CAC21-0653-45BD-A1A9-F0708990B072}" type="parTrans" cxnId="{8E8829D3-039C-4C30-9E31-0DED6E418E4D}">
      <dgm:prSet/>
      <dgm:spPr/>
      <dgm:t>
        <a:bodyPr/>
        <a:lstStyle/>
        <a:p>
          <a:endParaRPr lang="en-US"/>
        </a:p>
      </dgm:t>
    </dgm:pt>
    <dgm:pt modelId="{634D8D86-DBD0-4478-AFC6-AF217C30E145}" type="sibTrans" cxnId="{8E8829D3-039C-4C30-9E31-0DED6E418E4D}">
      <dgm:prSet/>
      <dgm:spPr/>
      <dgm:t>
        <a:bodyPr/>
        <a:lstStyle/>
        <a:p>
          <a:endParaRPr lang="en-US"/>
        </a:p>
      </dgm:t>
    </dgm:pt>
    <dgm:pt modelId="{866EE9AB-D47D-4DEB-B96A-55AAD9614317}">
      <dgm:prSet phldrT="[Text]" custT="1"/>
      <dgm:spPr>
        <a:xfrm rot="5400000">
          <a:off x="5416870" y="1812829"/>
          <a:ext cx="77304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gm:spPr>
      <dgm:t>
        <a:bodyPr/>
        <a:lstStyle/>
        <a:p>
          <a:pPr rtl="0"/>
          <a:r>
            <a:rPr lang="en-US" sz="1800">
              <a:solidFill>
                <a:srgbClr val="000000"/>
              </a:solidFill>
              <a:latin typeface="Calibri"/>
              <a:ea typeface="ＭＳ Ｐゴシック"/>
              <a:cs typeface="+mn-cs"/>
            </a:rPr>
            <a:t>Permitiendo el envío en tiempo real de datos sensibles a los sitios de DR, sin hacer lenta la red</a:t>
          </a:r>
          <a:endParaRPr lang="en-US" sz="1800" dirty="0">
            <a:solidFill>
              <a:srgbClr val="000000"/>
            </a:solidFill>
            <a:latin typeface="Calibri"/>
            <a:ea typeface="ＭＳ Ｐゴシック"/>
            <a:cs typeface="+mn-cs"/>
          </a:endParaRPr>
        </a:p>
      </dgm:t>
    </dgm:pt>
    <dgm:pt modelId="{65395A63-5A90-49B7-AFB7-3A1EDB7AAE6D}" type="parTrans" cxnId="{E8C02BD4-3854-4927-AF5F-913D230F2E41}">
      <dgm:prSet/>
      <dgm:spPr/>
      <dgm:t>
        <a:bodyPr/>
        <a:lstStyle/>
        <a:p>
          <a:endParaRPr lang="en-US"/>
        </a:p>
      </dgm:t>
    </dgm:pt>
    <dgm:pt modelId="{21A2B897-2D8F-4764-BFC6-9E111A8BD50A}" type="sibTrans" cxnId="{E8C02BD4-3854-4927-AF5F-913D230F2E41}">
      <dgm:prSet/>
      <dgm:spPr/>
      <dgm:t>
        <a:bodyPr/>
        <a:lstStyle/>
        <a:p>
          <a:endParaRPr lang="en-US"/>
        </a:p>
      </dgm:t>
    </dgm:pt>
    <dgm:pt modelId="{1C842F84-9CF2-4E09-9C08-8D7541DC2236}" type="pres">
      <dgm:prSet presAssocID="{5F189003-0622-43DF-868F-E409B35FE1F2}" presName="Name0" presStyleCnt="0">
        <dgm:presLayoutVars>
          <dgm:dir/>
          <dgm:animLvl val="lvl"/>
          <dgm:resizeHandles val="exact"/>
        </dgm:presLayoutVars>
      </dgm:prSet>
      <dgm:spPr/>
    </dgm:pt>
    <dgm:pt modelId="{87851F28-F47D-4F0A-87CB-8FE9CEF656B1}" type="pres">
      <dgm:prSet presAssocID="{38F98E43-58A9-495B-AC6F-3430ED3E15E5}" presName="linNode" presStyleCnt="0"/>
      <dgm:spPr/>
    </dgm:pt>
    <dgm:pt modelId="{BC5DD0E0-DAE5-4111-B861-F616FAAE33F0}" type="pres">
      <dgm:prSet presAssocID="{38F98E43-58A9-495B-AC6F-3430ED3E15E5}" presName="parentText" presStyleLbl="node1" presStyleIdx="0" presStyleCnt="5">
        <dgm:presLayoutVars>
          <dgm:chMax val="1"/>
          <dgm:bulletEnabled val="1"/>
        </dgm:presLayoutVars>
      </dgm:prSet>
      <dgm:spPr/>
    </dgm:pt>
    <dgm:pt modelId="{534217EF-A2AD-4FC1-871D-3C1A00310F24}" type="pres">
      <dgm:prSet presAssocID="{38F98E43-58A9-495B-AC6F-3430ED3E15E5}" presName="descendantText" presStyleLbl="alignAccFollowNode1" presStyleIdx="0" presStyleCnt="5">
        <dgm:presLayoutVars>
          <dgm:bulletEnabled val="1"/>
        </dgm:presLayoutVars>
      </dgm:prSet>
      <dgm:spPr/>
    </dgm:pt>
    <dgm:pt modelId="{EFE501C9-2570-4538-AD69-109ABEEF3524}" type="pres">
      <dgm:prSet presAssocID="{B66A14B3-6D59-4E78-9335-E81770E63726}" presName="sp" presStyleCnt="0"/>
      <dgm:spPr/>
    </dgm:pt>
    <dgm:pt modelId="{637754F0-17CD-41A9-81CD-174DA93FEAC3}" type="pres">
      <dgm:prSet presAssocID="{986FB4A4-6D6B-4159-9061-5F694C136FF6}" presName="linNode" presStyleCnt="0"/>
      <dgm:spPr/>
    </dgm:pt>
    <dgm:pt modelId="{EA95D4B1-E6BD-4EBC-9BFD-E0E452DDFD59}" type="pres">
      <dgm:prSet presAssocID="{986FB4A4-6D6B-4159-9061-5F694C136FF6}" presName="parentText" presStyleLbl="node1" presStyleIdx="1" presStyleCnt="5">
        <dgm:presLayoutVars>
          <dgm:chMax val="1"/>
          <dgm:bulletEnabled val="1"/>
        </dgm:presLayoutVars>
      </dgm:prSet>
      <dgm:spPr/>
    </dgm:pt>
    <dgm:pt modelId="{231F2A1C-4E12-4BC5-8C74-AAC9FA711C78}" type="pres">
      <dgm:prSet presAssocID="{986FB4A4-6D6B-4159-9061-5F694C136FF6}" presName="descendantText" presStyleLbl="alignAccFollowNode1" presStyleIdx="1" presStyleCnt="5">
        <dgm:presLayoutVars>
          <dgm:bulletEnabled val="1"/>
        </dgm:presLayoutVars>
      </dgm:prSet>
      <dgm:spPr/>
    </dgm:pt>
    <dgm:pt modelId="{81B399E2-33B0-444C-BB89-3B6CB9B73511}" type="pres">
      <dgm:prSet presAssocID="{5B3EFB7A-C695-4B8A-BA18-DB8DA943919B}" presName="sp" presStyleCnt="0"/>
      <dgm:spPr/>
    </dgm:pt>
    <dgm:pt modelId="{44E1ACA9-25F9-4A3B-B950-E1D2DF3FF270}" type="pres">
      <dgm:prSet presAssocID="{32CB9195-2DFB-461B-A444-085697690963}" presName="linNode" presStyleCnt="0"/>
      <dgm:spPr/>
    </dgm:pt>
    <dgm:pt modelId="{CEFF088D-4630-4031-A69F-4613B57AC33C}" type="pres">
      <dgm:prSet presAssocID="{32CB9195-2DFB-461B-A444-085697690963}" presName="parentText" presStyleLbl="node1" presStyleIdx="2" presStyleCnt="5">
        <dgm:presLayoutVars>
          <dgm:chMax val="1"/>
          <dgm:bulletEnabled val="1"/>
        </dgm:presLayoutVars>
      </dgm:prSet>
      <dgm:spPr/>
    </dgm:pt>
    <dgm:pt modelId="{F825F9E1-21A5-469C-9C63-F078ADCFDD69}" type="pres">
      <dgm:prSet presAssocID="{32CB9195-2DFB-461B-A444-085697690963}" presName="descendantText" presStyleLbl="alignAccFollowNode1" presStyleIdx="2" presStyleCnt="5">
        <dgm:presLayoutVars>
          <dgm:bulletEnabled val="1"/>
        </dgm:presLayoutVars>
      </dgm:prSet>
      <dgm:spPr/>
    </dgm:pt>
    <dgm:pt modelId="{5CB18041-441C-41B3-830E-3E82DD97095E}" type="pres">
      <dgm:prSet presAssocID="{F98184FC-25C9-479E-969A-91F7EC6F08B7}" presName="sp" presStyleCnt="0"/>
      <dgm:spPr/>
    </dgm:pt>
    <dgm:pt modelId="{673CE1C6-D495-4FEE-8562-9FFA76778E30}" type="pres">
      <dgm:prSet presAssocID="{39B1A120-A145-4556-B62B-E4A6E1CC79B9}" presName="linNode" presStyleCnt="0"/>
      <dgm:spPr/>
    </dgm:pt>
    <dgm:pt modelId="{2F7BBDF4-C1C0-463F-9811-65CD52640D6E}" type="pres">
      <dgm:prSet presAssocID="{39B1A120-A145-4556-B62B-E4A6E1CC79B9}" presName="parentText" presStyleLbl="node1" presStyleIdx="3" presStyleCnt="5">
        <dgm:presLayoutVars>
          <dgm:chMax val="1"/>
          <dgm:bulletEnabled val="1"/>
        </dgm:presLayoutVars>
      </dgm:prSet>
      <dgm:spPr/>
    </dgm:pt>
    <dgm:pt modelId="{2E2ED282-507D-4FB0-9690-D88505043883}" type="pres">
      <dgm:prSet presAssocID="{39B1A120-A145-4556-B62B-E4A6E1CC79B9}" presName="descendantText" presStyleLbl="alignAccFollowNode1" presStyleIdx="3" presStyleCnt="5">
        <dgm:presLayoutVars>
          <dgm:bulletEnabled val="1"/>
        </dgm:presLayoutVars>
      </dgm:prSet>
      <dgm:spPr/>
    </dgm:pt>
    <dgm:pt modelId="{7A2F29CE-E550-4A95-A3ED-9916156A1D7A}" type="pres">
      <dgm:prSet presAssocID="{9FA8580B-CEC8-434B-B7E1-D7AED4D93A91}" presName="sp" presStyleCnt="0"/>
      <dgm:spPr/>
    </dgm:pt>
    <dgm:pt modelId="{8785DD94-C72F-4731-91C1-E76F4AAA5CEB}" type="pres">
      <dgm:prSet presAssocID="{5E2A630B-FFCD-40FC-98D8-778749095520}" presName="linNode" presStyleCnt="0"/>
      <dgm:spPr/>
    </dgm:pt>
    <dgm:pt modelId="{9556044F-67A9-46DD-BE5B-E44EA94059A6}" type="pres">
      <dgm:prSet presAssocID="{5E2A630B-FFCD-40FC-98D8-778749095520}" presName="parentText" presStyleLbl="node1" presStyleIdx="4" presStyleCnt="5">
        <dgm:presLayoutVars>
          <dgm:chMax val="1"/>
          <dgm:bulletEnabled val="1"/>
        </dgm:presLayoutVars>
      </dgm:prSet>
      <dgm:spPr/>
    </dgm:pt>
    <dgm:pt modelId="{2B80151B-6C11-4A57-82D6-C3A55AA2C5B3}" type="pres">
      <dgm:prSet presAssocID="{5E2A630B-FFCD-40FC-98D8-778749095520}" presName="descendantText" presStyleLbl="alignAccFollowNode1" presStyleIdx="4" presStyleCnt="5">
        <dgm:presLayoutVars>
          <dgm:bulletEnabled val="1"/>
        </dgm:presLayoutVars>
      </dgm:prSet>
      <dgm:spPr/>
    </dgm:pt>
  </dgm:ptLst>
  <dgm:cxnLst>
    <dgm:cxn modelId="{9EFF2A09-366C-4833-A21A-AA000CCFA0CB}" type="presOf" srcId="{986FB4A4-6D6B-4159-9061-5F694C136FF6}" destId="{EA95D4B1-E6BD-4EBC-9BFD-E0E452DDFD59}" srcOrd="0" destOrd="0" presId="urn:microsoft.com/office/officeart/2005/8/layout/vList5"/>
    <dgm:cxn modelId="{53EB160C-8571-4831-91E7-94293BFC2DE3}" srcId="{5F189003-0622-43DF-868F-E409B35FE1F2}" destId="{986FB4A4-6D6B-4159-9061-5F694C136FF6}" srcOrd="1" destOrd="0" parTransId="{A96DEF9B-3C72-4BA2-81FF-F04145F9E88B}" sibTransId="{5B3EFB7A-C695-4B8A-BA18-DB8DA943919B}"/>
    <dgm:cxn modelId="{FA6A3017-8F34-4BF7-BA9B-3CBEBE6BF9B4}" srcId="{986FB4A4-6D6B-4159-9061-5F694C136FF6}" destId="{8F6A6405-897E-4F8F-960D-40C15291B332}" srcOrd="0" destOrd="0" parTransId="{AA04714C-5C56-4E02-9C45-01E4540C2804}" sibTransId="{2779962B-A67E-45CE-B933-EC7B7035B02D}"/>
    <dgm:cxn modelId="{304A941B-75D7-4433-821E-D46CE73FCD97}" type="presOf" srcId="{5F189003-0622-43DF-868F-E409B35FE1F2}" destId="{1C842F84-9CF2-4E09-9C08-8D7541DC2236}" srcOrd="0" destOrd="0" presId="urn:microsoft.com/office/officeart/2005/8/layout/vList5"/>
    <dgm:cxn modelId="{6C42492C-2372-4C8E-8A56-77C4A1F40C46}" srcId="{5F189003-0622-43DF-868F-E409B35FE1F2}" destId="{39B1A120-A145-4556-B62B-E4A6E1CC79B9}" srcOrd="3" destOrd="0" parTransId="{B4D509B6-7CC6-4BC4-957F-2E3E1EE5B61F}" sibTransId="{9FA8580B-CEC8-434B-B7E1-D7AED4D93A91}"/>
    <dgm:cxn modelId="{BE385D2F-C0EC-4594-8FE7-BA347AC2B39C}" type="presOf" srcId="{33F3A241-B136-447C-9009-5E0B07F18317}" destId="{F825F9E1-21A5-469C-9C63-F078ADCFDD69}" srcOrd="0" destOrd="0" presId="urn:microsoft.com/office/officeart/2005/8/layout/vList5"/>
    <dgm:cxn modelId="{49FB683B-A144-408C-8D35-F01A52CD00E1}" type="presOf" srcId="{5E2A630B-FFCD-40FC-98D8-778749095520}" destId="{9556044F-67A9-46DD-BE5B-E44EA94059A6}" srcOrd="0" destOrd="0" presId="urn:microsoft.com/office/officeart/2005/8/layout/vList5"/>
    <dgm:cxn modelId="{CEFB8A3E-04A1-45CA-B9CB-9F3D90F6534E}" srcId="{32CB9195-2DFB-461B-A444-085697690963}" destId="{33F3A241-B136-447C-9009-5E0B07F18317}" srcOrd="0" destOrd="0" parTransId="{0A7CB552-70C1-4486-B62D-EC52057C854E}" sibTransId="{E438CECA-ED9B-47F6-A1E6-F9372ACF3FAC}"/>
    <dgm:cxn modelId="{17FC2A65-B756-49CE-88D9-357F6608E9A2}" type="presOf" srcId="{32CB9195-2DFB-461B-A444-085697690963}" destId="{CEFF088D-4630-4031-A69F-4613B57AC33C}" srcOrd="0" destOrd="0" presId="urn:microsoft.com/office/officeart/2005/8/layout/vList5"/>
    <dgm:cxn modelId="{183F6B52-955B-4EB4-BF26-E89393AC58AD}" type="presOf" srcId="{8F6A6405-897E-4F8F-960D-40C15291B332}" destId="{231F2A1C-4E12-4BC5-8C74-AAC9FA711C78}" srcOrd="0" destOrd="0" presId="urn:microsoft.com/office/officeart/2005/8/layout/vList5"/>
    <dgm:cxn modelId="{D0EE7E88-7084-4D37-B0FE-ADEA52FA60F5}" srcId="{5F189003-0622-43DF-868F-E409B35FE1F2}" destId="{38F98E43-58A9-495B-AC6F-3430ED3E15E5}" srcOrd="0" destOrd="0" parTransId="{2476FB25-DF77-4D1C-AFFD-0849EEB46B22}" sibTransId="{B66A14B3-6D59-4E78-9335-E81770E63726}"/>
    <dgm:cxn modelId="{2332308B-EEEF-449F-B3C3-4ECFBB952485}" srcId="{39B1A120-A145-4556-B62B-E4A6E1CC79B9}" destId="{F484B2BC-DD9F-455E-B4F3-4AF8518F4F94}" srcOrd="0" destOrd="0" parTransId="{C2A3001B-66F9-490D-A0A7-63F1F888044D}" sibTransId="{16B7E1AA-DA5A-4FAF-8BA9-8E07EA6CF3F9}"/>
    <dgm:cxn modelId="{56C21B8E-CF1F-43ED-A592-B2BF66B721B2}" type="presOf" srcId="{38F98E43-58A9-495B-AC6F-3430ED3E15E5}" destId="{BC5DD0E0-DAE5-4111-B861-F616FAAE33F0}" srcOrd="0" destOrd="0" presId="urn:microsoft.com/office/officeart/2005/8/layout/vList5"/>
    <dgm:cxn modelId="{1F5F78A7-FC49-4228-B85F-3111347164E5}" type="presOf" srcId="{39B1A120-A145-4556-B62B-E4A6E1CC79B9}" destId="{2F7BBDF4-C1C0-463F-9811-65CD52640D6E}" srcOrd="0" destOrd="0" presId="urn:microsoft.com/office/officeart/2005/8/layout/vList5"/>
    <dgm:cxn modelId="{D8C634B4-C96E-4284-B4A9-6C46EE150906}" type="presOf" srcId="{866EE9AB-D47D-4DEB-B96A-55AAD9614317}" destId="{2B80151B-6C11-4A57-82D6-C3A55AA2C5B3}" srcOrd="0" destOrd="0" presId="urn:microsoft.com/office/officeart/2005/8/layout/vList5"/>
    <dgm:cxn modelId="{99273DBD-A905-44EE-B6B6-CD14BA8D4E88}" type="presOf" srcId="{9DAC250E-873D-4F6E-B455-31C3CDD553F2}" destId="{534217EF-A2AD-4FC1-871D-3C1A00310F24}" srcOrd="0" destOrd="0" presId="urn:microsoft.com/office/officeart/2005/8/layout/vList5"/>
    <dgm:cxn modelId="{274C9AC2-F364-42A4-B95C-9AD8D09760B3}" srcId="{5F189003-0622-43DF-868F-E409B35FE1F2}" destId="{32CB9195-2DFB-461B-A444-085697690963}" srcOrd="2" destOrd="0" parTransId="{790EB41F-A228-4B0A-A95D-7292C19E0DFC}" sibTransId="{F98184FC-25C9-479E-969A-91F7EC6F08B7}"/>
    <dgm:cxn modelId="{8E8829D3-039C-4C30-9E31-0DED6E418E4D}" srcId="{5F189003-0622-43DF-868F-E409B35FE1F2}" destId="{5E2A630B-FFCD-40FC-98D8-778749095520}" srcOrd="4" destOrd="0" parTransId="{F90CAC21-0653-45BD-A1A9-F0708990B072}" sibTransId="{634D8D86-DBD0-4478-AFC6-AF217C30E145}"/>
    <dgm:cxn modelId="{E8C02BD4-3854-4927-AF5F-913D230F2E41}" srcId="{5E2A630B-FFCD-40FC-98D8-778749095520}" destId="{866EE9AB-D47D-4DEB-B96A-55AAD9614317}" srcOrd="0" destOrd="0" parTransId="{65395A63-5A90-49B7-AFB7-3A1EDB7AAE6D}" sibTransId="{21A2B897-2D8F-4764-BFC6-9E111A8BD50A}"/>
    <dgm:cxn modelId="{2689ACEA-F7DD-4857-A61B-F9241A278B5A}" srcId="{38F98E43-58A9-495B-AC6F-3430ED3E15E5}" destId="{9DAC250E-873D-4F6E-B455-31C3CDD553F2}" srcOrd="0" destOrd="0" parTransId="{3259C114-AE97-49EB-91F6-4D4D502CF264}" sibTransId="{FC525FF7-8193-49C9-9D00-4DFE85C37CAD}"/>
    <dgm:cxn modelId="{EFDAB4F3-31AC-4D15-A963-F8866F0DB9F6}" type="presOf" srcId="{F484B2BC-DD9F-455E-B4F3-4AF8518F4F94}" destId="{2E2ED282-507D-4FB0-9690-D88505043883}" srcOrd="0" destOrd="0" presId="urn:microsoft.com/office/officeart/2005/8/layout/vList5"/>
    <dgm:cxn modelId="{B022CF71-C395-408C-A92B-0718B0446963}" type="presParOf" srcId="{1C842F84-9CF2-4E09-9C08-8D7541DC2236}" destId="{87851F28-F47D-4F0A-87CB-8FE9CEF656B1}" srcOrd="0" destOrd="0" presId="urn:microsoft.com/office/officeart/2005/8/layout/vList5"/>
    <dgm:cxn modelId="{0BCC0E2B-CF63-42D9-A7AA-6ADE3C257D67}" type="presParOf" srcId="{87851F28-F47D-4F0A-87CB-8FE9CEF656B1}" destId="{BC5DD0E0-DAE5-4111-B861-F616FAAE33F0}" srcOrd="0" destOrd="0" presId="urn:microsoft.com/office/officeart/2005/8/layout/vList5"/>
    <dgm:cxn modelId="{8D50868E-2FA2-478B-BC93-A5D4870B4FBE}" type="presParOf" srcId="{87851F28-F47D-4F0A-87CB-8FE9CEF656B1}" destId="{534217EF-A2AD-4FC1-871D-3C1A00310F24}" srcOrd="1" destOrd="0" presId="urn:microsoft.com/office/officeart/2005/8/layout/vList5"/>
    <dgm:cxn modelId="{630A9D7C-8C6E-444C-862B-C4AF4429AEAC}" type="presParOf" srcId="{1C842F84-9CF2-4E09-9C08-8D7541DC2236}" destId="{EFE501C9-2570-4538-AD69-109ABEEF3524}" srcOrd="1" destOrd="0" presId="urn:microsoft.com/office/officeart/2005/8/layout/vList5"/>
    <dgm:cxn modelId="{35E7F9FF-C660-4939-AABB-242B68FF7C5A}" type="presParOf" srcId="{1C842F84-9CF2-4E09-9C08-8D7541DC2236}" destId="{637754F0-17CD-41A9-81CD-174DA93FEAC3}" srcOrd="2" destOrd="0" presId="urn:microsoft.com/office/officeart/2005/8/layout/vList5"/>
    <dgm:cxn modelId="{B43966E2-E473-4B77-9A80-DC4991735AFC}" type="presParOf" srcId="{637754F0-17CD-41A9-81CD-174DA93FEAC3}" destId="{EA95D4B1-E6BD-4EBC-9BFD-E0E452DDFD59}" srcOrd="0" destOrd="0" presId="urn:microsoft.com/office/officeart/2005/8/layout/vList5"/>
    <dgm:cxn modelId="{EFE7828F-8CEA-4406-A69D-4F1BC5FDABF7}" type="presParOf" srcId="{637754F0-17CD-41A9-81CD-174DA93FEAC3}" destId="{231F2A1C-4E12-4BC5-8C74-AAC9FA711C78}" srcOrd="1" destOrd="0" presId="urn:microsoft.com/office/officeart/2005/8/layout/vList5"/>
    <dgm:cxn modelId="{C8D7520F-73E8-4449-B471-62E968BFF878}" type="presParOf" srcId="{1C842F84-9CF2-4E09-9C08-8D7541DC2236}" destId="{81B399E2-33B0-444C-BB89-3B6CB9B73511}" srcOrd="3" destOrd="0" presId="urn:microsoft.com/office/officeart/2005/8/layout/vList5"/>
    <dgm:cxn modelId="{5FD1E999-09AD-44DA-BB50-7EED1577EED8}" type="presParOf" srcId="{1C842F84-9CF2-4E09-9C08-8D7541DC2236}" destId="{44E1ACA9-25F9-4A3B-B950-E1D2DF3FF270}" srcOrd="4" destOrd="0" presId="urn:microsoft.com/office/officeart/2005/8/layout/vList5"/>
    <dgm:cxn modelId="{7559CA3B-E8BC-43DF-B184-A9D9E4874C31}" type="presParOf" srcId="{44E1ACA9-25F9-4A3B-B950-E1D2DF3FF270}" destId="{CEFF088D-4630-4031-A69F-4613B57AC33C}" srcOrd="0" destOrd="0" presId="urn:microsoft.com/office/officeart/2005/8/layout/vList5"/>
    <dgm:cxn modelId="{A35FA987-65AF-48BE-A24D-6FB566CD845C}" type="presParOf" srcId="{44E1ACA9-25F9-4A3B-B950-E1D2DF3FF270}" destId="{F825F9E1-21A5-469C-9C63-F078ADCFDD69}" srcOrd="1" destOrd="0" presId="urn:microsoft.com/office/officeart/2005/8/layout/vList5"/>
    <dgm:cxn modelId="{06A8084A-7ADD-4D6E-BDF4-694376EBA674}" type="presParOf" srcId="{1C842F84-9CF2-4E09-9C08-8D7541DC2236}" destId="{5CB18041-441C-41B3-830E-3E82DD97095E}" srcOrd="5" destOrd="0" presId="urn:microsoft.com/office/officeart/2005/8/layout/vList5"/>
    <dgm:cxn modelId="{86802AF7-A6B6-49E9-AC23-86A42C689CB1}" type="presParOf" srcId="{1C842F84-9CF2-4E09-9C08-8D7541DC2236}" destId="{673CE1C6-D495-4FEE-8562-9FFA76778E30}" srcOrd="6" destOrd="0" presId="urn:microsoft.com/office/officeart/2005/8/layout/vList5"/>
    <dgm:cxn modelId="{3D13BD3D-1217-44DF-83CC-7740CBD5B87D}" type="presParOf" srcId="{673CE1C6-D495-4FEE-8562-9FFA76778E30}" destId="{2F7BBDF4-C1C0-463F-9811-65CD52640D6E}" srcOrd="0" destOrd="0" presId="urn:microsoft.com/office/officeart/2005/8/layout/vList5"/>
    <dgm:cxn modelId="{F36F2E75-0EE4-4B4F-A04E-56064A39A637}" type="presParOf" srcId="{673CE1C6-D495-4FEE-8562-9FFA76778E30}" destId="{2E2ED282-507D-4FB0-9690-D88505043883}" srcOrd="1" destOrd="0" presId="urn:microsoft.com/office/officeart/2005/8/layout/vList5"/>
    <dgm:cxn modelId="{AED8BDF3-47D3-496C-89A3-C877AE1B50B8}" type="presParOf" srcId="{1C842F84-9CF2-4E09-9C08-8D7541DC2236}" destId="{7A2F29CE-E550-4A95-A3ED-9916156A1D7A}" srcOrd="7" destOrd="0" presId="urn:microsoft.com/office/officeart/2005/8/layout/vList5"/>
    <dgm:cxn modelId="{63DFC7EE-6FE4-4270-B09C-7302A1CA7501}" type="presParOf" srcId="{1C842F84-9CF2-4E09-9C08-8D7541DC2236}" destId="{8785DD94-C72F-4731-91C1-E76F4AAA5CEB}" srcOrd="8" destOrd="0" presId="urn:microsoft.com/office/officeart/2005/8/layout/vList5"/>
    <dgm:cxn modelId="{28E09A64-6CB0-4C01-9AF3-6D2161D30E65}" type="presParOf" srcId="{8785DD94-C72F-4731-91C1-E76F4AAA5CEB}" destId="{9556044F-67A9-46DD-BE5B-E44EA94059A6}" srcOrd="0" destOrd="0" presId="urn:microsoft.com/office/officeart/2005/8/layout/vList5"/>
    <dgm:cxn modelId="{A0B126EE-DA66-461B-B806-C04E4F0D91CE}" type="presParOf" srcId="{8785DD94-C72F-4731-91C1-E76F4AAA5CEB}" destId="{2B80151B-6C11-4A57-82D6-C3A55AA2C5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C93EE-38C6-40CE-BEE7-EE65F3C4B7A5}">
      <dsp:nvSpPr>
        <dsp:cNvPr id="0" name=""/>
        <dsp:cNvSpPr/>
      </dsp:nvSpPr>
      <dsp:spPr>
        <a:xfrm rot="10800000">
          <a:off x="998822" y="2438"/>
          <a:ext cx="3038268" cy="934177"/>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1232366" y="2438"/>
        <a:ext cx="2804724" cy="934177"/>
      </dsp:txXfrm>
    </dsp:sp>
    <dsp:sp modelId="{0FC57D3C-0767-48E8-9730-049E3F226792}">
      <dsp:nvSpPr>
        <dsp:cNvPr id="0" name=""/>
        <dsp:cNvSpPr/>
      </dsp:nvSpPr>
      <dsp:spPr>
        <a:xfrm>
          <a:off x="531733" y="2438"/>
          <a:ext cx="934177" cy="9341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7EFCA-DCB9-4F2F-BA91-F96734D1186A}">
      <dsp:nvSpPr>
        <dsp:cNvPr id="0" name=""/>
        <dsp:cNvSpPr/>
      </dsp:nvSpPr>
      <dsp:spPr>
        <a:xfrm rot="10800000">
          <a:off x="998822" y="1215474"/>
          <a:ext cx="3038268" cy="934177"/>
        </a:xfrm>
        <a:prstGeom prst="homePlate">
          <a:avLst/>
        </a:prstGeom>
        <a:solidFill>
          <a:srgbClr val="D3D0C7"/>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1232366" y="1215474"/>
        <a:ext cx="2804724" cy="934177"/>
      </dsp:txXfrm>
    </dsp:sp>
    <dsp:sp modelId="{A29AE8C0-6B81-4BAC-B6B5-C60B15FEA601}">
      <dsp:nvSpPr>
        <dsp:cNvPr id="0" name=""/>
        <dsp:cNvSpPr/>
      </dsp:nvSpPr>
      <dsp:spPr>
        <a:xfrm>
          <a:off x="531733" y="1215474"/>
          <a:ext cx="934177" cy="93417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37884-7DAD-4397-90B9-2B73D7B3DB93}">
      <dsp:nvSpPr>
        <dsp:cNvPr id="0" name=""/>
        <dsp:cNvSpPr/>
      </dsp:nvSpPr>
      <dsp:spPr>
        <a:xfrm rot="10800000">
          <a:off x="998822" y="2428511"/>
          <a:ext cx="3038268" cy="934177"/>
        </a:xfrm>
        <a:prstGeom prst="homePlate">
          <a:avLst/>
        </a:prstGeom>
        <a:solidFill>
          <a:schemeClr val="accent3">
            <a:hueOff val="-6510491"/>
            <a:satOff val="-7750"/>
            <a:lumOff val="-46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1232366" y="2428511"/>
        <a:ext cx="2804724" cy="934177"/>
      </dsp:txXfrm>
    </dsp:sp>
    <dsp:sp modelId="{0A012098-8A42-4485-8F14-35C6BAE4A665}">
      <dsp:nvSpPr>
        <dsp:cNvPr id="0" name=""/>
        <dsp:cNvSpPr/>
      </dsp:nvSpPr>
      <dsp:spPr>
        <a:xfrm>
          <a:off x="531733" y="2428511"/>
          <a:ext cx="934177" cy="93417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598DDE-A905-47C7-ADC9-AFD8C7E87ED1}">
      <dsp:nvSpPr>
        <dsp:cNvPr id="0" name=""/>
        <dsp:cNvSpPr/>
      </dsp:nvSpPr>
      <dsp:spPr>
        <a:xfrm rot="10800000">
          <a:off x="998822" y="3641547"/>
          <a:ext cx="3038268" cy="934177"/>
        </a:xfrm>
        <a:prstGeom prst="homePlate">
          <a:avLst/>
        </a:prstGeom>
        <a:solidFill>
          <a:schemeClr val="accent3">
            <a:hueOff val="-9765736"/>
            <a:satOff val="-11626"/>
            <a:lumOff val="-69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rot="10800000">
        <a:off x="1232366" y="3641547"/>
        <a:ext cx="2804724" cy="934177"/>
      </dsp:txXfrm>
    </dsp:sp>
    <dsp:sp modelId="{62FAF8A0-0AB0-492B-A45C-EC13CB4F2D7F}">
      <dsp:nvSpPr>
        <dsp:cNvPr id="0" name=""/>
        <dsp:cNvSpPr/>
      </dsp:nvSpPr>
      <dsp:spPr>
        <a:xfrm>
          <a:off x="531733" y="3641547"/>
          <a:ext cx="934177" cy="93417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35334-AF61-43ED-962A-BB50F8FE9BB7}">
      <dsp:nvSpPr>
        <dsp:cNvPr id="0" name=""/>
        <dsp:cNvSpPr/>
      </dsp:nvSpPr>
      <dsp:spPr>
        <a:xfrm rot="10800000">
          <a:off x="998822" y="4854584"/>
          <a:ext cx="3038268" cy="934177"/>
        </a:xfrm>
        <a:prstGeom prst="homePlate">
          <a:avLst/>
        </a:prstGeom>
        <a:solidFill>
          <a:schemeClr val="accent3">
            <a:hueOff val="-13020981"/>
            <a:satOff val="-15501"/>
            <a:lumOff val="-92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946"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rot="10800000">
        <a:off x="1232366" y="4854584"/>
        <a:ext cx="2804724" cy="934177"/>
      </dsp:txXfrm>
    </dsp:sp>
    <dsp:sp modelId="{989CDC73-20D6-4C62-BA2C-6ECA8157938A}">
      <dsp:nvSpPr>
        <dsp:cNvPr id="0" name=""/>
        <dsp:cNvSpPr/>
      </dsp:nvSpPr>
      <dsp:spPr>
        <a:xfrm>
          <a:off x="531733" y="4854584"/>
          <a:ext cx="934177" cy="934177"/>
        </a:xfrm>
        <a:prstGeom prst="ellipse">
          <a:avLst/>
        </a:prstGeom>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D0C46-8D43-483D-ACBC-0CADB129D56F}">
      <dsp:nvSpPr>
        <dsp:cNvPr id="0" name=""/>
        <dsp:cNvSpPr/>
      </dsp:nvSpPr>
      <dsp:spPr>
        <a:xfrm>
          <a:off x="0" y="316897"/>
          <a:ext cx="4267200" cy="1351350"/>
        </a:xfrm>
        <a:prstGeom prst="rect">
          <a:avLst/>
        </a:prstGeom>
        <a:solidFill>
          <a:srgbClr val="FFFFFF">
            <a:alpha val="90000"/>
            <a:hueOff val="0"/>
            <a:satOff val="0"/>
            <a:lumOff val="0"/>
            <a:alphaOff val="0"/>
          </a:srgbClr>
        </a:solidFill>
        <a:ln w="9525" cap="flat" cmpd="sng" algn="ctr">
          <a:solidFill>
            <a:srgbClr val="6C286B"/>
          </a:solidFill>
          <a:prstDash val="solid"/>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1">
          <a:scrgbClr r="0" g="0" b="0"/>
        </a:lnRef>
        <a:fillRef idx="1">
          <a:scrgbClr r="0" g="0" b="0"/>
        </a:fillRef>
        <a:effectRef idx="2">
          <a:scrgbClr r="0" g="0" b="0"/>
        </a:effectRef>
        <a:fontRef idx="minor"/>
      </dsp:style>
      <dsp:txBody>
        <a:bodyPr spcFirstLastPara="0" vert="horz" wrap="square" lIns="331182" tIns="270764" rIns="331182"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solidFill>
                <a:srgbClr val="000000"/>
              </a:solidFill>
              <a:latin typeface="Calibri"/>
              <a:ea typeface="ＭＳ Ｐゴシック"/>
              <a:cs typeface="+mn-cs"/>
            </a:rPr>
            <a:t>Política Simple para una Configuración e Integración rápida</a:t>
          </a:r>
          <a:endParaRPr lang="en-US" sz="1300" kern="1200" dirty="0">
            <a:solidFill>
              <a:srgbClr val="000000"/>
            </a:solidFill>
            <a:latin typeface="Calibri"/>
            <a:ea typeface="ＭＳ Ｐゴシック"/>
            <a:cs typeface="+mn-cs"/>
          </a:endParaRPr>
        </a:p>
        <a:p>
          <a:pPr marL="114300" lvl="1" indent="-114300" algn="l" defTabSz="577850" rtl="0">
            <a:lnSpc>
              <a:spcPct val="90000"/>
            </a:lnSpc>
            <a:spcBef>
              <a:spcPct val="0"/>
            </a:spcBef>
            <a:spcAft>
              <a:spcPct val="15000"/>
            </a:spcAft>
            <a:buChar char="•"/>
          </a:pPr>
          <a:r>
            <a:rPr lang="en-US" sz="1300" kern="1200">
              <a:solidFill>
                <a:srgbClr val="000000"/>
              </a:solidFill>
              <a:latin typeface="Calibri"/>
              <a:ea typeface="ＭＳ Ｐゴシック"/>
              <a:cs typeface="+mn-cs"/>
            </a:rPr>
            <a:t>Mínimo Soporte Recurrente</a:t>
          </a:r>
          <a:endParaRPr lang="en-US" sz="1300" kern="1200" dirty="0">
            <a:solidFill>
              <a:srgbClr val="000000"/>
            </a:solidFill>
            <a:latin typeface="Calibri"/>
            <a:ea typeface="ＭＳ Ｐゴシック"/>
            <a:cs typeface="+mn-cs"/>
          </a:endParaRPr>
        </a:p>
        <a:p>
          <a:pPr marL="114300" lvl="1" indent="-114300" algn="l" defTabSz="577850">
            <a:lnSpc>
              <a:spcPct val="90000"/>
            </a:lnSpc>
            <a:spcBef>
              <a:spcPct val="0"/>
            </a:spcBef>
            <a:spcAft>
              <a:spcPct val="15000"/>
            </a:spcAft>
            <a:buChar char="•"/>
          </a:pPr>
          <a:r>
            <a:rPr lang="en-US" sz="1300" kern="1200">
              <a:solidFill>
                <a:srgbClr val="000000"/>
              </a:solidFill>
              <a:latin typeface="Calibri"/>
              <a:ea typeface="ＭＳ Ｐゴシック"/>
              <a:cs typeface="+mn-cs"/>
            </a:rPr>
            <a:t>Mejoría en la Utilización del Ancho de Banda (hasta  </a:t>
          </a:r>
          <a:r>
            <a:rPr lang="en-US" sz="1300" kern="1200" dirty="0">
              <a:solidFill>
                <a:srgbClr val="000000"/>
              </a:solidFill>
              <a:latin typeface="Calibri"/>
              <a:ea typeface="ＭＳ Ｐゴシック"/>
              <a:cs typeface="+mn-cs"/>
            </a:rPr>
            <a:t>50%)</a:t>
          </a:r>
        </a:p>
      </dsp:txBody>
      <dsp:txXfrm>
        <a:off x="0" y="316897"/>
        <a:ext cx="4267200" cy="1351350"/>
      </dsp:txXfrm>
    </dsp:sp>
    <dsp:sp modelId="{D8FFE7C8-DB8B-4EB6-ACA9-463759AB05E8}">
      <dsp:nvSpPr>
        <dsp:cNvPr id="0" name=""/>
        <dsp:cNvSpPr/>
      </dsp:nvSpPr>
      <dsp:spPr>
        <a:xfrm>
          <a:off x="226577" y="140813"/>
          <a:ext cx="2987040" cy="383760"/>
        </a:xfrm>
        <a:prstGeom prst="roundRect">
          <a:avLst/>
        </a:prstGeom>
        <a:solidFill>
          <a:srgbClr val="6C286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577850" rtl="0">
            <a:lnSpc>
              <a:spcPct val="90000"/>
            </a:lnSpc>
            <a:spcBef>
              <a:spcPct val="0"/>
            </a:spcBef>
            <a:spcAft>
              <a:spcPct val="35000"/>
            </a:spcAft>
            <a:buNone/>
          </a:pPr>
          <a:r>
            <a:rPr lang="en-US" sz="1300" b="1" kern="1200">
              <a:solidFill>
                <a:srgbClr val="FFFFFF"/>
              </a:solidFill>
              <a:latin typeface="Calibri"/>
              <a:ea typeface="ＭＳ Ｐゴシック"/>
              <a:cs typeface="+mn-cs"/>
            </a:rPr>
            <a:t>Costo Mínimo</a:t>
          </a:r>
          <a:endParaRPr lang="en-US" sz="1300" b="1" kern="1200" dirty="0">
            <a:solidFill>
              <a:srgbClr val="FFFFFF"/>
            </a:solidFill>
            <a:latin typeface="Calibri"/>
            <a:ea typeface="ＭＳ Ｐゴシック"/>
            <a:cs typeface="+mn-cs"/>
          </a:endParaRPr>
        </a:p>
      </dsp:txBody>
      <dsp:txXfrm>
        <a:off x="245311" y="159547"/>
        <a:ext cx="2949572" cy="346292"/>
      </dsp:txXfrm>
    </dsp:sp>
    <dsp:sp modelId="{71E56B4C-7A69-43AF-9C6E-6B0C6D62B9C7}">
      <dsp:nvSpPr>
        <dsp:cNvPr id="0" name=""/>
        <dsp:cNvSpPr/>
      </dsp:nvSpPr>
      <dsp:spPr>
        <a:xfrm>
          <a:off x="0" y="1930327"/>
          <a:ext cx="4267200" cy="1167075"/>
        </a:xfrm>
        <a:prstGeom prst="rect">
          <a:avLst/>
        </a:prstGeom>
        <a:solidFill>
          <a:srgbClr val="FFFFFF">
            <a:alpha val="90000"/>
            <a:hueOff val="0"/>
            <a:satOff val="0"/>
            <a:lumOff val="0"/>
            <a:alphaOff val="0"/>
          </a:srgbClr>
        </a:solidFill>
        <a:ln w="9525" cap="flat" cmpd="sng" algn="ctr">
          <a:solidFill>
            <a:srgbClr val="F39100"/>
          </a:solidFill>
          <a:prstDash val="solid"/>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1">
          <a:scrgbClr r="0" g="0" b="0"/>
        </a:lnRef>
        <a:fillRef idx="1">
          <a:scrgbClr r="0" g="0" b="0"/>
        </a:fillRef>
        <a:effectRef idx="2">
          <a:scrgbClr r="0" g="0" b="0"/>
        </a:effectRef>
        <a:fontRef idx="minor"/>
      </dsp:style>
      <dsp:txBody>
        <a:bodyPr spcFirstLastPara="0" vert="horz" wrap="square" lIns="331182" tIns="270764" rIns="331182"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solidFill>
                <a:srgbClr val="000000"/>
              </a:solidFill>
              <a:latin typeface="Calibri"/>
              <a:ea typeface="ＭＳ Ｐゴシック"/>
              <a:cs typeface="+mn-cs"/>
            </a:rPr>
            <a:t>IPv4/IPv6 Transparente a la Política de Encripción</a:t>
          </a:r>
          <a:endParaRPr lang="en-US" sz="1300" kern="1200" dirty="0">
            <a:solidFill>
              <a:srgbClr val="000000"/>
            </a:solidFill>
            <a:latin typeface="Calibri"/>
            <a:ea typeface="ＭＳ Ｐゴシック"/>
            <a:cs typeface="+mn-cs"/>
          </a:endParaRPr>
        </a:p>
        <a:p>
          <a:pPr marL="114300" lvl="1" indent="-114300" algn="l" defTabSz="577850" rtl="0">
            <a:lnSpc>
              <a:spcPct val="90000"/>
            </a:lnSpc>
            <a:spcBef>
              <a:spcPct val="0"/>
            </a:spcBef>
            <a:spcAft>
              <a:spcPct val="15000"/>
            </a:spcAft>
            <a:buChar char="•"/>
          </a:pPr>
          <a:r>
            <a:rPr lang="en-US" sz="1300" kern="1200">
              <a:solidFill>
                <a:srgbClr val="000000"/>
              </a:solidFill>
              <a:latin typeface="Calibri"/>
              <a:ea typeface="ＭＳ Ｐゴシック"/>
              <a:cs typeface="+mn-cs"/>
            </a:rPr>
            <a:t>Las Actualizaciones de Ruteo No Afectan La Encripción</a:t>
          </a:r>
          <a:endParaRPr lang="en-US" sz="1300" kern="1200" dirty="0">
            <a:solidFill>
              <a:srgbClr val="000000"/>
            </a:solidFill>
            <a:latin typeface="Calibri"/>
            <a:ea typeface="ＭＳ Ｐゴシック"/>
            <a:cs typeface="+mn-cs"/>
          </a:endParaRPr>
        </a:p>
        <a:p>
          <a:pPr marL="114300" lvl="1" indent="-114300" algn="l" defTabSz="577850" rtl="0">
            <a:lnSpc>
              <a:spcPct val="90000"/>
            </a:lnSpc>
            <a:spcBef>
              <a:spcPct val="0"/>
            </a:spcBef>
            <a:spcAft>
              <a:spcPct val="15000"/>
            </a:spcAft>
            <a:buChar char="•"/>
          </a:pPr>
          <a:r>
            <a:rPr lang="en-US" sz="1300" kern="1200">
              <a:solidFill>
                <a:srgbClr val="000000"/>
              </a:solidFill>
              <a:latin typeface="Calibri"/>
              <a:ea typeface="ＭＳ Ｐゴシック"/>
              <a:cs typeface="+mn-cs"/>
            </a:rPr>
            <a:t>Protege Protocolos Legado de Capa 3</a:t>
          </a:r>
          <a:endParaRPr lang="en-US" sz="1300" kern="1200" dirty="0">
            <a:solidFill>
              <a:srgbClr val="000000"/>
            </a:solidFill>
            <a:latin typeface="Calibri"/>
            <a:ea typeface="ＭＳ Ｐゴシック"/>
            <a:cs typeface="+mn-cs"/>
          </a:endParaRPr>
        </a:p>
      </dsp:txBody>
      <dsp:txXfrm>
        <a:off x="0" y="1930327"/>
        <a:ext cx="4267200" cy="1167075"/>
      </dsp:txXfrm>
    </dsp:sp>
    <dsp:sp modelId="{A64C5A14-C4BB-4BFA-AEF3-C39CE98871D1}">
      <dsp:nvSpPr>
        <dsp:cNvPr id="0" name=""/>
        <dsp:cNvSpPr/>
      </dsp:nvSpPr>
      <dsp:spPr>
        <a:xfrm>
          <a:off x="213360" y="1738447"/>
          <a:ext cx="2987040" cy="383760"/>
        </a:xfrm>
        <a:prstGeom prst="roundRect">
          <a:avLst/>
        </a:prstGeom>
        <a:solidFill>
          <a:srgbClr val="F39100"/>
        </a:solidFill>
        <a:ln>
          <a:solidFill>
            <a:srgbClr val="6C286B"/>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577850" rtl="0">
            <a:lnSpc>
              <a:spcPct val="90000"/>
            </a:lnSpc>
            <a:spcBef>
              <a:spcPct val="0"/>
            </a:spcBef>
            <a:spcAft>
              <a:spcPct val="35000"/>
            </a:spcAft>
            <a:buNone/>
          </a:pPr>
          <a:r>
            <a:rPr lang="en-US" sz="1300" b="1" kern="1200">
              <a:solidFill>
                <a:srgbClr val="FFFFFF"/>
              </a:solidFill>
              <a:latin typeface="Calibri"/>
              <a:ea typeface="ＭＳ Ｐゴシック"/>
              <a:cs typeface="+mn-cs"/>
            </a:rPr>
            <a:t>Administración Simple</a:t>
          </a:r>
          <a:endParaRPr lang="en-US" sz="1300" b="1" kern="1200" dirty="0">
            <a:solidFill>
              <a:srgbClr val="FFFFFF"/>
            </a:solidFill>
            <a:latin typeface="Calibri"/>
            <a:ea typeface="ＭＳ Ｐゴシック"/>
            <a:cs typeface="+mn-cs"/>
          </a:endParaRPr>
        </a:p>
      </dsp:txBody>
      <dsp:txXfrm>
        <a:off x="232094" y="1757181"/>
        <a:ext cx="2949572" cy="346292"/>
      </dsp:txXfrm>
    </dsp:sp>
    <dsp:sp modelId="{0F0BE9AF-4698-446E-A12F-76898C9EF8AE}">
      <dsp:nvSpPr>
        <dsp:cNvPr id="0" name=""/>
        <dsp:cNvSpPr/>
      </dsp:nvSpPr>
      <dsp:spPr>
        <a:xfrm>
          <a:off x="0" y="3359482"/>
          <a:ext cx="4267200" cy="1392300"/>
        </a:xfrm>
        <a:prstGeom prst="rect">
          <a:avLst/>
        </a:prstGeom>
        <a:solidFill>
          <a:srgbClr val="FFFFFF">
            <a:alpha val="90000"/>
            <a:hueOff val="0"/>
            <a:satOff val="0"/>
            <a:lumOff val="0"/>
            <a:alphaOff val="0"/>
          </a:srgbClr>
        </a:solidFill>
        <a:ln w="9525" cap="flat" cmpd="sng" algn="ctr">
          <a:solidFill>
            <a:srgbClr val="D7D7D7">
              <a:lumMod val="50000"/>
            </a:srgbClr>
          </a:solidFill>
          <a:prstDash val="solid"/>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dsp:spPr>
      <dsp:style>
        <a:lnRef idx="1">
          <a:scrgbClr r="0" g="0" b="0"/>
        </a:lnRef>
        <a:fillRef idx="1">
          <a:scrgbClr r="0" g="0" b="0"/>
        </a:fillRef>
        <a:effectRef idx="2">
          <a:scrgbClr r="0" g="0" b="0"/>
        </a:effectRef>
        <a:fontRef idx="minor"/>
      </dsp:style>
      <dsp:txBody>
        <a:bodyPr spcFirstLastPara="0" vert="horz" wrap="square" lIns="331182" tIns="270764" rIns="331182"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solidFill>
                <a:srgbClr val="000000"/>
              </a:solidFill>
              <a:latin typeface="Calibri"/>
              <a:ea typeface="ＭＳ Ｐゴシック"/>
              <a:cs typeface="+mn-cs"/>
            </a:rPr>
            <a:t>Bajo Overhead Protocolar</a:t>
          </a:r>
          <a:endParaRPr lang="en-US" sz="1300" kern="1200" dirty="0">
            <a:solidFill>
              <a:srgbClr val="000000"/>
            </a:solidFill>
            <a:latin typeface="Calibri"/>
            <a:ea typeface="ＭＳ Ｐゴシック"/>
            <a:cs typeface="+mn-cs"/>
          </a:endParaRPr>
        </a:p>
        <a:p>
          <a:pPr marL="114300" lvl="1" indent="-114300" algn="l" defTabSz="577850" rtl="0">
            <a:lnSpc>
              <a:spcPct val="90000"/>
            </a:lnSpc>
            <a:spcBef>
              <a:spcPct val="0"/>
            </a:spcBef>
            <a:spcAft>
              <a:spcPct val="15000"/>
            </a:spcAft>
            <a:buChar char="•"/>
          </a:pPr>
          <a:r>
            <a:rPr lang="en-US" sz="1300" kern="1200">
              <a:solidFill>
                <a:srgbClr val="000000"/>
              </a:solidFill>
              <a:latin typeface="Calibri"/>
              <a:ea typeface="ＭＳ Ｐゴシック"/>
              <a:cs typeface="+mn-cs"/>
            </a:rPr>
            <a:t>No se Requiere GRE o Esquemas Complejos de  QoS </a:t>
          </a:r>
          <a:endParaRPr lang="en-US" sz="1300" kern="1200" dirty="0">
            <a:solidFill>
              <a:srgbClr val="000000"/>
            </a:solidFill>
            <a:latin typeface="Calibri"/>
            <a:ea typeface="ＭＳ Ｐゴシック"/>
            <a:cs typeface="+mn-cs"/>
          </a:endParaRPr>
        </a:p>
        <a:p>
          <a:pPr marL="114300" lvl="1" indent="-114300" algn="l" defTabSz="577850" rtl="0">
            <a:lnSpc>
              <a:spcPct val="90000"/>
            </a:lnSpc>
            <a:spcBef>
              <a:spcPct val="0"/>
            </a:spcBef>
            <a:spcAft>
              <a:spcPct val="15000"/>
            </a:spcAft>
            <a:buChar char="•"/>
          </a:pPr>
          <a:r>
            <a:rPr lang="en-US" sz="1300" kern="1200">
              <a:solidFill>
                <a:srgbClr val="000000"/>
              </a:solidFill>
              <a:latin typeface="Calibri"/>
              <a:ea typeface="ＭＳ Ｐゴシック"/>
              <a:cs typeface="+mn-cs"/>
            </a:rPr>
            <a:t>Baja Latencia</a:t>
          </a:r>
          <a:endParaRPr lang="en-US" sz="1300" kern="1200" dirty="0">
            <a:solidFill>
              <a:srgbClr val="000000"/>
            </a:solidFill>
            <a:latin typeface="Calibri"/>
            <a:ea typeface="ＭＳ Ｐゴシック"/>
            <a:cs typeface="+mn-cs"/>
          </a:endParaRPr>
        </a:p>
        <a:p>
          <a:pPr marL="114300" lvl="1" indent="-114300" algn="l" defTabSz="577850" rtl="0">
            <a:lnSpc>
              <a:spcPct val="90000"/>
            </a:lnSpc>
            <a:spcBef>
              <a:spcPct val="0"/>
            </a:spcBef>
            <a:spcAft>
              <a:spcPct val="15000"/>
            </a:spcAft>
            <a:buChar char="•"/>
          </a:pPr>
          <a:r>
            <a:rPr lang="en-US" sz="1300" kern="1200">
              <a:solidFill>
                <a:srgbClr val="000000"/>
              </a:solidFill>
              <a:latin typeface="Calibri"/>
              <a:ea typeface="ＭＳ Ｐゴシック"/>
              <a:cs typeface="+mn-cs"/>
            </a:rPr>
            <a:t>La Encripción de Alta Velocidad y Baja Latencia se traduce en mejor utilización del ancho de banda</a:t>
          </a:r>
          <a:endParaRPr lang="en-US" sz="1300" kern="1200" dirty="0">
            <a:solidFill>
              <a:srgbClr val="000000"/>
            </a:solidFill>
            <a:latin typeface="Calibri"/>
            <a:ea typeface="ＭＳ Ｐゴシック"/>
            <a:cs typeface="+mn-cs"/>
          </a:endParaRPr>
        </a:p>
      </dsp:txBody>
      <dsp:txXfrm>
        <a:off x="0" y="3359482"/>
        <a:ext cx="4267200" cy="1392300"/>
      </dsp:txXfrm>
    </dsp:sp>
    <dsp:sp modelId="{CFC2C003-BA25-4828-B7AD-F11D5B721407}">
      <dsp:nvSpPr>
        <dsp:cNvPr id="0" name=""/>
        <dsp:cNvSpPr/>
      </dsp:nvSpPr>
      <dsp:spPr>
        <a:xfrm>
          <a:off x="213360" y="3167602"/>
          <a:ext cx="2987040" cy="383760"/>
        </a:xfrm>
        <a:prstGeom prst="roundRect">
          <a:avLst/>
        </a:prstGeom>
        <a:solidFill>
          <a:srgbClr val="D7D7D7">
            <a:lumMod val="50000"/>
          </a:srgbClr>
        </a:solidFill>
        <a:ln>
          <a:solidFill>
            <a:srgbClr val="FFFFFF">
              <a:lumMod val="1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2903" tIns="0" rIns="112903" bIns="0" numCol="1" spcCol="1270" anchor="ctr" anchorCtr="0">
          <a:noAutofit/>
        </a:bodyPr>
        <a:lstStyle/>
        <a:p>
          <a:pPr marL="0" lvl="0" indent="0" algn="l" defTabSz="577850" rtl="0">
            <a:lnSpc>
              <a:spcPct val="90000"/>
            </a:lnSpc>
            <a:spcBef>
              <a:spcPct val="0"/>
            </a:spcBef>
            <a:spcAft>
              <a:spcPct val="35000"/>
            </a:spcAft>
            <a:buNone/>
          </a:pPr>
          <a:r>
            <a:rPr lang="en-US" sz="1300" b="1" kern="1200">
              <a:solidFill>
                <a:srgbClr val="FFFFFF"/>
              </a:solidFill>
              <a:latin typeface="Calibri"/>
              <a:ea typeface="ＭＳ Ｐゴシック"/>
              <a:cs typeface="+mn-cs"/>
            </a:rPr>
            <a:t>Maximo Rendimiento </a:t>
          </a:r>
          <a:endParaRPr lang="en-US" sz="1300" b="1" kern="1200" dirty="0">
            <a:solidFill>
              <a:srgbClr val="FFFFFF"/>
            </a:solidFill>
            <a:latin typeface="Calibri"/>
            <a:ea typeface="ＭＳ Ｐゴシック"/>
            <a:cs typeface="+mn-cs"/>
          </a:endParaRPr>
        </a:p>
      </dsp:txBody>
      <dsp:txXfrm>
        <a:off x="232094" y="3186336"/>
        <a:ext cx="294957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C93EE-38C6-40CE-BEE7-EE65F3C4B7A5}">
      <dsp:nvSpPr>
        <dsp:cNvPr id="0" name=""/>
        <dsp:cNvSpPr/>
      </dsp:nvSpPr>
      <dsp:spPr>
        <a:xfrm rot="10800000">
          <a:off x="1011993" y="3979"/>
          <a:ext cx="3091053" cy="933679"/>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727"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1245413" y="3979"/>
        <a:ext cx="2857633" cy="933679"/>
      </dsp:txXfrm>
    </dsp:sp>
    <dsp:sp modelId="{0FC57D3C-0767-48E8-9730-049E3F226792}">
      <dsp:nvSpPr>
        <dsp:cNvPr id="0" name=""/>
        <dsp:cNvSpPr/>
      </dsp:nvSpPr>
      <dsp:spPr>
        <a:xfrm>
          <a:off x="545153" y="3979"/>
          <a:ext cx="933679" cy="933679"/>
        </a:xfrm>
        <a:prstGeom prst="ellipse">
          <a:avLst/>
        </a:prstGeom>
        <a:blipFill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Effect>
                      <a14:saturation sat="33000"/>
                    </a14:imgEffect>
                  </a14:imgLayer>
                </a14:imgProps>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7EFCA-DCB9-4F2F-BA91-F96734D1186A}">
      <dsp:nvSpPr>
        <dsp:cNvPr id="0" name=""/>
        <dsp:cNvSpPr/>
      </dsp:nvSpPr>
      <dsp:spPr>
        <a:xfrm rot="10800000">
          <a:off x="1011993" y="1216369"/>
          <a:ext cx="3091053" cy="933679"/>
        </a:xfrm>
        <a:prstGeom prst="homePlate">
          <a:avLst/>
        </a:prstGeom>
        <a:solidFill>
          <a:srgbClr val="D3D0C7"/>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727"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1245413" y="1216369"/>
        <a:ext cx="2857633" cy="933679"/>
      </dsp:txXfrm>
    </dsp:sp>
    <dsp:sp modelId="{A29AE8C0-6B81-4BAC-B6B5-C60B15FEA601}">
      <dsp:nvSpPr>
        <dsp:cNvPr id="0" name=""/>
        <dsp:cNvSpPr/>
      </dsp:nvSpPr>
      <dsp:spPr>
        <a:xfrm>
          <a:off x="545153" y="1216369"/>
          <a:ext cx="933679" cy="933679"/>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37884-7DAD-4397-90B9-2B73D7B3DB93}">
      <dsp:nvSpPr>
        <dsp:cNvPr id="0" name=""/>
        <dsp:cNvSpPr/>
      </dsp:nvSpPr>
      <dsp:spPr>
        <a:xfrm rot="10800000">
          <a:off x="1011993" y="2428760"/>
          <a:ext cx="3091053" cy="933679"/>
        </a:xfrm>
        <a:prstGeom prst="homePlate">
          <a:avLst/>
        </a:prstGeom>
        <a:solidFill>
          <a:schemeClr val="accent3">
            <a:hueOff val="-6510491"/>
            <a:satOff val="-7750"/>
            <a:lumOff val="-46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727"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rot="10800000">
        <a:off x="1245413" y="2428760"/>
        <a:ext cx="2857633" cy="933679"/>
      </dsp:txXfrm>
    </dsp:sp>
    <dsp:sp modelId="{0A012098-8A42-4485-8F14-35C6BAE4A665}">
      <dsp:nvSpPr>
        <dsp:cNvPr id="0" name=""/>
        <dsp:cNvSpPr/>
      </dsp:nvSpPr>
      <dsp:spPr>
        <a:xfrm>
          <a:off x="545153" y="2428760"/>
          <a:ext cx="933679" cy="933679"/>
        </a:xfrm>
        <a:prstGeom prst="ellipse">
          <a:avLst/>
        </a:prstGeom>
        <a:blipFill rotWithShape="1">
          <a:blip xmlns:r="http://schemas.openxmlformats.org/officeDocument/2006/relationships" r:embed="rId4">
            <a:duotone>
              <a:prstClr val="black"/>
              <a:schemeClr val="accent2">
                <a:tint val="45000"/>
                <a:satMod val="400000"/>
              </a:schemeClr>
            </a:duotone>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598DDE-A905-47C7-ADC9-AFD8C7E87ED1}">
      <dsp:nvSpPr>
        <dsp:cNvPr id="0" name=""/>
        <dsp:cNvSpPr/>
      </dsp:nvSpPr>
      <dsp:spPr>
        <a:xfrm rot="10800000">
          <a:off x="1011993" y="3641150"/>
          <a:ext cx="3091053" cy="933679"/>
        </a:xfrm>
        <a:prstGeom prst="homePlate">
          <a:avLst/>
        </a:prstGeom>
        <a:solidFill>
          <a:schemeClr val="accent3">
            <a:hueOff val="-9765736"/>
            <a:satOff val="-11626"/>
            <a:lumOff val="-69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727"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rot="10800000">
        <a:off x="1245413" y="3641150"/>
        <a:ext cx="2857633" cy="933679"/>
      </dsp:txXfrm>
    </dsp:sp>
    <dsp:sp modelId="{62FAF8A0-0AB0-492B-A45C-EC13CB4F2D7F}">
      <dsp:nvSpPr>
        <dsp:cNvPr id="0" name=""/>
        <dsp:cNvSpPr/>
      </dsp:nvSpPr>
      <dsp:spPr>
        <a:xfrm>
          <a:off x="545153" y="3641150"/>
          <a:ext cx="933679" cy="933679"/>
        </a:xfrm>
        <a:prstGeom prst="ellipse">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35334-AF61-43ED-962A-BB50F8FE9BB7}">
      <dsp:nvSpPr>
        <dsp:cNvPr id="0" name=""/>
        <dsp:cNvSpPr/>
      </dsp:nvSpPr>
      <dsp:spPr>
        <a:xfrm rot="10800000">
          <a:off x="1011993" y="4853540"/>
          <a:ext cx="3091053" cy="933679"/>
        </a:xfrm>
        <a:prstGeom prst="homePlate">
          <a:avLst/>
        </a:prstGeom>
        <a:solidFill>
          <a:schemeClr val="accent3">
            <a:hueOff val="-13020981"/>
            <a:satOff val="-15501"/>
            <a:lumOff val="-92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727" tIns="167640" rIns="312928"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rot="10800000">
        <a:off x="1245413" y="4853540"/>
        <a:ext cx="2857633" cy="933679"/>
      </dsp:txXfrm>
    </dsp:sp>
    <dsp:sp modelId="{989CDC73-20D6-4C62-BA2C-6ECA8157938A}">
      <dsp:nvSpPr>
        <dsp:cNvPr id="0" name=""/>
        <dsp:cNvSpPr/>
      </dsp:nvSpPr>
      <dsp:spPr>
        <a:xfrm>
          <a:off x="545153" y="4853540"/>
          <a:ext cx="933679" cy="933679"/>
        </a:xfrm>
        <a:prstGeom prst="ellipse">
          <a:avLst/>
        </a:prstGeom>
        <a:blipFill rotWithShape="1">
          <a:blip xmlns:r="http://schemas.openxmlformats.org/officeDocument/2006/relationships" r:embed="rId6">
            <a:duotone>
              <a:schemeClr val="accent2">
                <a:shade val="45000"/>
                <a:satMod val="135000"/>
              </a:schemeClr>
              <a:prstClr val="white"/>
            </a:duotone>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6620C-208E-4A60-AEBA-F0033D2FCF8E}">
      <dsp:nvSpPr>
        <dsp:cNvPr id="0" name=""/>
        <dsp:cNvSpPr/>
      </dsp:nvSpPr>
      <dsp:spPr>
        <a:xfrm rot="16200000">
          <a:off x="-164757" y="412803"/>
          <a:ext cx="2374106" cy="1739792"/>
        </a:xfrm>
        <a:prstGeom prst="downArrow">
          <a:avLst>
            <a:gd name="adj1" fmla="val 50000"/>
            <a:gd name="adj2" fmla="val 35000"/>
          </a:avLst>
        </a:prstGeom>
        <a:solidFill>
          <a:srgbClr val="6C286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Origen de la Intrusión</a:t>
          </a:r>
          <a:endParaRPr lang="en-US" sz="2000" b="1" kern="1200" dirty="0"/>
        </a:p>
      </dsp:txBody>
      <dsp:txXfrm rot="5400000">
        <a:off x="152401" y="689172"/>
        <a:ext cx="1435328" cy="1187053"/>
      </dsp:txXfrm>
    </dsp:sp>
    <dsp:sp modelId="{29A71E04-2AEE-478E-9F3D-9C79006E45E0}">
      <dsp:nvSpPr>
        <dsp:cNvPr id="0" name=""/>
        <dsp:cNvSpPr/>
      </dsp:nvSpPr>
      <dsp:spPr>
        <a:xfrm rot="5400000">
          <a:off x="2819850" y="412803"/>
          <a:ext cx="2374106" cy="1739792"/>
        </a:xfrm>
        <a:prstGeom prst="downArrow">
          <a:avLst>
            <a:gd name="adj1" fmla="val 50000"/>
            <a:gd name="adj2" fmla="val 35000"/>
          </a:avLst>
        </a:prstGeom>
        <a:solidFill>
          <a:srgbClr val="F391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t>Tipo de Intrusión</a:t>
          </a:r>
          <a:endParaRPr lang="en-US" sz="2000" b="1" kern="1200" dirty="0"/>
        </a:p>
      </dsp:txBody>
      <dsp:txXfrm rot="-5400000">
        <a:off x="3441472" y="689173"/>
        <a:ext cx="1435328" cy="1187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43C4E-0A3A-415C-8A77-CF9198B97505}">
      <dsp:nvSpPr>
        <dsp:cNvPr id="0" name=""/>
        <dsp:cNvSpPr/>
      </dsp:nvSpPr>
      <dsp:spPr>
        <a:xfrm rot="5400000">
          <a:off x="-400689" y="1525880"/>
          <a:ext cx="1768246" cy="213368"/>
        </a:xfrm>
        <a:prstGeom prst="rect">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90C01529-06E9-4702-BBFD-F35998D5F150}">
      <dsp:nvSpPr>
        <dsp:cNvPr id="0" name=""/>
        <dsp:cNvSpPr/>
      </dsp:nvSpPr>
      <dsp:spPr>
        <a:xfrm>
          <a:off x="4368" y="394854"/>
          <a:ext cx="2370763" cy="1422458"/>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a:t>Proteger Datos      para Cumplir Mandatos</a:t>
          </a:r>
          <a:endParaRPr lang="en-US" sz="2000" kern="1200" dirty="0"/>
        </a:p>
      </dsp:txBody>
      <dsp:txXfrm>
        <a:off x="46030" y="436516"/>
        <a:ext cx="2287439" cy="1339134"/>
      </dsp:txXfrm>
    </dsp:sp>
    <dsp:sp modelId="{C500BF12-0FA3-4CA4-992C-3466A604720E}">
      <dsp:nvSpPr>
        <dsp:cNvPr id="0" name=""/>
        <dsp:cNvSpPr/>
      </dsp:nvSpPr>
      <dsp:spPr>
        <a:xfrm rot="5400000">
          <a:off x="-400689" y="3303953"/>
          <a:ext cx="1768246" cy="213368"/>
        </a:xfrm>
        <a:prstGeom prst="rect">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F1C8B8E-E506-4DA8-9690-AF59D42F94B4}">
      <dsp:nvSpPr>
        <dsp:cNvPr id="0" name=""/>
        <dsp:cNvSpPr/>
      </dsp:nvSpPr>
      <dsp:spPr>
        <a:xfrm>
          <a:off x="4368" y="2172927"/>
          <a:ext cx="2370763" cy="1422458"/>
        </a:xfrm>
        <a:prstGeom prst="roundRect">
          <a:avLst>
            <a:gd name="adj" fmla="val 10000"/>
          </a:avLst>
        </a:prstGeom>
        <a:solidFill>
          <a:srgbClr val="F391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a:t>Proteger     Propiedad     Intelectual</a:t>
          </a:r>
          <a:endParaRPr lang="en-US" sz="2000" kern="1200" dirty="0"/>
        </a:p>
      </dsp:txBody>
      <dsp:txXfrm>
        <a:off x="46030" y="2214589"/>
        <a:ext cx="2287439" cy="1339134"/>
      </dsp:txXfrm>
    </dsp:sp>
    <dsp:sp modelId="{87BD250D-C635-4A31-AC51-2D288A8816DF}">
      <dsp:nvSpPr>
        <dsp:cNvPr id="0" name=""/>
        <dsp:cNvSpPr/>
      </dsp:nvSpPr>
      <dsp:spPr>
        <a:xfrm>
          <a:off x="488347" y="4192989"/>
          <a:ext cx="3143289" cy="213368"/>
        </a:xfrm>
        <a:prstGeom prst="rect">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69F8BDD5-BAA5-4737-9FC0-4F4B9FBB5164}">
      <dsp:nvSpPr>
        <dsp:cNvPr id="0" name=""/>
        <dsp:cNvSpPr/>
      </dsp:nvSpPr>
      <dsp:spPr>
        <a:xfrm>
          <a:off x="4368" y="3951000"/>
          <a:ext cx="2370763" cy="1422458"/>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a:t>      Modelo de          Destrucción          de Datos</a:t>
          </a:r>
          <a:endParaRPr lang="en-US" sz="2000" kern="1200" dirty="0"/>
        </a:p>
      </dsp:txBody>
      <dsp:txXfrm>
        <a:off x="46030" y="3992662"/>
        <a:ext cx="2287439" cy="1339134"/>
      </dsp:txXfrm>
    </dsp:sp>
    <dsp:sp modelId="{C38DFBF2-DF25-47A4-9A4F-B76BF490C585}">
      <dsp:nvSpPr>
        <dsp:cNvPr id="0" name=""/>
        <dsp:cNvSpPr/>
      </dsp:nvSpPr>
      <dsp:spPr>
        <a:xfrm rot="16200000">
          <a:off x="2752426" y="3303953"/>
          <a:ext cx="1768246" cy="213368"/>
        </a:xfrm>
        <a:prstGeom prst="rect">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E2D44244-B4EF-4D5C-826C-16DD1C393C56}">
      <dsp:nvSpPr>
        <dsp:cNvPr id="0" name=""/>
        <dsp:cNvSpPr/>
      </dsp:nvSpPr>
      <dsp:spPr>
        <a:xfrm>
          <a:off x="3157484" y="3951000"/>
          <a:ext cx="2370763" cy="1422458"/>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a:t>Proteger              Datos                     Desconectados</a:t>
          </a:r>
          <a:endParaRPr lang="en-US" sz="2000" kern="1200" dirty="0"/>
        </a:p>
      </dsp:txBody>
      <dsp:txXfrm>
        <a:off x="3199146" y="3992662"/>
        <a:ext cx="2287439" cy="1339134"/>
      </dsp:txXfrm>
    </dsp:sp>
    <dsp:sp modelId="{DD91AA20-54C7-4AA3-AA03-C97EE7FB3985}">
      <dsp:nvSpPr>
        <dsp:cNvPr id="0" name=""/>
        <dsp:cNvSpPr/>
      </dsp:nvSpPr>
      <dsp:spPr>
        <a:xfrm rot="16200000">
          <a:off x="2752426" y="1525880"/>
          <a:ext cx="1768246" cy="213368"/>
        </a:xfrm>
        <a:prstGeom prst="rect">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F0CA2DD5-0B31-4318-8C52-6CCC87404A86}">
      <dsp:nvSpPr>
        <dsp:cNvPr id="0" name=""/>
        <dsp:cNvSpPr/>
      </dsp:nvSpPr>
      <dsp:spPr>
        <a:xfrm>
          <a:off x="3157484" y="2172927"/>
          <a:ext cx="2370763" cy="1422458"/>
        </a:xfrm>
        <a:prstGeom prst="roundRect">
          <a:avLst>
            <a:gd name="adj" fmla="val 10000"/>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a:t>Resguardar           Datos en            Nubes Privadas</a:t>
          </a:r>
          <a:endParaRPr lang="en-US" sz="2000" kern="1200" dirty="0"/>
        </a:p>
      </dsp:txBody>
      <dsp:txXfrm>
        <a:off x="3199146" y="2214589"/>
        <a:ext cx="2287439" cy="1339134"/>
      </dsp:txXfrm>
    </dsp:sp>
    <dsp:sp modelId="{08632DC0-9961-4B39-9632-BE1A22527F0C}">
      <dsp:nvSpPr>
        <dsp:cNvPr id="0" name=""/>
        <dsp:cNvSpPr/>
      </dsp:nvSpPr>
      <dsp:spPr>
        <a:xfrm>
          <a:off x="3641463" y="636844"/>
          <a:ext cx="3143289" cy="213368"/>
        </a:xfrm>
        <a:prstGeom prst="rect">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A9066290-F6A0-40BC-88A9-8B2AC7C8871D}">
      <dsp:nvSpPr>
        <dsp:cNvPr id="0" name=""/>
        <dsp:cNvSpPr/>
      </dsp:nvSpPr>
      <dsp:spPr>
        <a:xfrm>
          <a:off x="3157484" y="394854"/>
          <a:ext cx="2370763" cy="1422458"/>
        </a:xfrm>
        <a:prstGeom prst="roundRect">
          <a:avLst>
            <a:gd name="adj" fmla="val 10000"/>
          </a:avLst>
        </a:prstGeom>
        <a:solidFill>
          <a:srgbClr val="6C286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a:t>Aislar Datos en             Ambientes     Multi-tenant</a:t>
          </a:r>
          <a:endParaRPr lang="en-US" sz="2000" kern="1200" dirty="0"/>
        </a:p>
      </dsp:txBody>
      <dsp:txXfrm>
        <a:off x="3199146" y="436516"/>
        <a:ext cx="2287439" cy="1339134"/>
      </dsp:txXfrm>
    </dsp:sp>
    <dsp:sp modelId="{3759C019-69CF-4E71-9274-9E14A64780EF}">
      <dsp:nvSpPr>
        <dsp:cNvPr id="0" name=""/>
        <dsp:cNvSpPr/>
      </dsp:nvSpPr>
      <dsp:spPr>
        <a:xfrm rot="5400000">
          <a:off x="5905542" y="1525880"/>
          <a:ext cx="1768246" cy="213368"/>
        </a:xfrm>
        <a:prstGeom prst="rect">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25491C3-FEDF-48C3-B0B1-A501A8CFC267}">
      <dsp:nvSpPr>
        <dsp:cNvPr id="0" name=""/>
        <dsp:cNvSpPr/>
      </dsp:nvSpPr>
      <dsp:spPr>
        <a:xfrm>
          <a:off x="6310599" y="394854"/>
          <a:ext cx="2370763" cy="1422458"/>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a:t>Proteger           Datos Sensibles            en Bases de Datos</a:t>
          </a:r>
          <a:endParaRPr lang="en-US" sz="2000" kern="1200" dirty="0"/>
        </a:p>
      </dsp:txBody>
      <dsp:txXfrm>
        <a:off x="6352261" y="436516"/>
        <a:ext cx="2287439" cy="1339134"/>
      </dsp:txXfrm>
    </dsp:sp>
    <dsp:sp modelId="{B685280B-4E4C-414D-82A7-38E55129008A}">
      <dsp:nvSpPr>
        <dsp:cNvPr id="0" name=""/>
        <dsp:cNvSpPr/>
      </dsp:nvSpPr>
      <dsp:spPr>
        <a:xfrm rot="5400000">
          <a:off x="5905542" y="3303953"/>
          <a:ext cx="1768246" cy="213368"/>
        </a:xfrm>
        <a:prstGeom prst="rect">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DD3DC94-E8BB-483F-830A-96EA8DFA2EEE}">
      <dsp:nvSpPr>
        <dsp:cNvPr id="0" name=""/>
        <dsp:cNvSpPr/>
      </dsp:nvSpPr>
      <dsp:spPr>
        <a:xfrm>
          <a:off x="6310599" y="2172927"/>
          <a:ext cx="2370763" cy="1422458"/>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a:t>Acceso  Usuarios   Privilegiados  Separación         de Roles</a:t>
          </a:r>
          <a:r>
            <a:rPr lang="en-US" sz="2200" kern="1200"/>
            <a:t>                </a:t>
          </a:r>
          <a:endParaRPr lang="en-US" sz="2000" kern="1200" dirty="0"/>
        </a:p>
      </dsp:txBody>
      <dsp:txXfrm>
        <a:off x="6352261" y="2214589"/>
        <a:ext cx="2287439" cy="1339134"/>
      </dsp:txXfrm>
    </dsp:sp>
    <dsp:sp modelId="{1A5709F6-209A-4DA9-875E-323CE4D95E68}">
      <dsp:nvSpPr>
        <dsp:cNvPr id="0" name=""/>
        <dsp:cNvSpPr/>
      </dsp:nvSpPr>
      <dsp:spPr>
        <a:xfrm>
          <a:off x="6310599" y="3951000"/>
          <a:ext cx="2370763" cy="1422458"/>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a:t>Comunicaciones Seguras</a:t>
          </a:r>
          <a:endParaRPr lang="en-US" sz="2000" kern="1200" dirty="0"/>
        </a:p>
      </dsp:txBody>
      <dsp:txXfrm>
        <a:off x="6352261" y="3992662"/>
        <a:ext cx="2287439" cy="13391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217EF-A2AD-4FC1-871D-3C1A00310F24}">
      <dsp:nvSpPr>
        <dsp:cNvPr id="0" name=""/>
        <dsp:cNvSpPr/>
      </dsp:nvSpPr>
      <dsp:spPr>
        <a:xfrm rot="5400000">
          <a:off x="5319135" y="-2123169"/>
          <a:ext cx="96851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Calibri"/>
              <a:ea typeface="ＭＳ Ｐゴシック"/>
              <a:cs typeface="+mn-cs"/>
            </a:rPr>
            <a:t>Mantener control de los datos si fueran expuestos durante la captura de los datos de otro de los inquilinos.</a:t>
          </a:r>
          <a:endParaRPr lang="en-US" sz="1800" kern="1200" dirty="0">
            <a:solidFill>
              <a:srgbClr val="000000"/>
            </a:solidFill>
            <a:latin typeface="Calibri"/>
            <a:ea typeface="ＭＳ Ｐゴシック"/>
            <a:cs typeface="+mn-cs"/>
          </a:endParaRPr>
        </a:p>
      </dsp:txBody>
      <dsp:txXfrm rot="-5400000">
        <a:off x="3072384" y="170861"/>
        <a:ext cx="5414737" cy="873955"/>
      </dsp:txXfrm>
    </dsp:sp>
    <dsp:sp modelId="{BC5DD0E0-DAE5-4111-B861-F616FAAE33F0}">
      <dsp:nvSpPr>
        <dsp:cNvPr id="0" name=""/>
        <dsp:cNvSpPr/>
      </dsp:nvSpPr>
      <dsp:spPr>
        <a:xfrm>
          <a:off x="0" y="2517"/>
          <a:ext cx="3072384" cy="1210642"/>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a:lnSpc>
              <a:spcPct val="90000"/>
            </a:lnSpc>
            <a:spcBef>
              <a:spcPct val="0"/>
            </a:spcBef>
            <a:spcAft>
              <a:spcPct val="35000"/>
            </a:spcAft>
            <a:buNone/>
          </a:pPr>
          <a:r>
            <a:rPr lang="en-US" sz="1800" b="1" kern="1200">
              <a:solidFill>
                <a:srgbClr val="FFFFFF"/>
              </a:solidFill>
              <a:latin typeface="Calibri"/>
              <a:ea typeface="ＭＳ Ｐゴシック"/>
              <a:cs typeface="+mn-cs"/>
            </a:rPr>
            <a:t>Proteger la  Propiedad Intelectual</a:t>
          </a:r>
          <a:endParaRPr lang="en-US" sz="1800" b="1" kern="1200" dirty="0">
            <a:solidFill>
              <a:srgbClr val="FFFFFF"/>
            </a:solidFill>
            <a:latin typeface="Calibri"/>
            <a:ea typeface="ＭＳ Ｐゴシック"/>
            <a:cs typeface="+mn-cs"/>
          </a:endParaRPr>
        </a:p>
      </dsp:txBody>
      <dsp:txXfrm>
        <a:off x="59099" y="61616"/>
        <a:ext cx="2954186" cy="1092444"/>
      </dsp:txXfrm>
    </dsp:sp>
    <dsp:sp modelId="{231F2A1C-4E12-4BC5-8C74-AAC9FA711C78}">
      <dsp:nvSpPr>
        <dsp:cNvPr id="0" name=""/>
        <dsp:cNvSpPr/>
      </dsp:nvSpPr>
      <dsp:spPr>
        <a:xfrm rot="5400000">
          <a:off x="5319135" y="-851995"/>
          <a:ext cx="968513" cy="5462016"/>
        </a:xfrm>
        <a:prstGeom prst="round2SameRect">
          <a:avLst/>
        </a:prstGeom>
        <a:solidFill>
          <a:srgbClr val="6C286B">
            <a:tint val="40000"/>
            <a:alpha val="90000"/>
            <a:hueOff val="-6026651"/>
            <a:satOff val="-2697"/>
            <a:lumOff val="979"/>
            <a:alphaOff val="0"/>
          </a:srgbClr>
        </a:solidFill>
        <a:ln w="25400" cap="flat" cmpd="sng" algn="ctr">
          <a:solidFill>
            <a:srgbClr val="6C286B">
              <a:tint val="40000"/>
              <a:alpha val="90000"/>
              <a:hueOff val="-6026651"/>
              <a:satOff val="-2697"/>
              <a:lumOff val="97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Calibri"/>
              <a:ea typeface="ＭＳ Ｐゴシック"/>
              <a:cs typeface="+mn-cs"/>
            </a:rPr>
            <a:t>Cifrar datos personales (PII), finacieros (PCI), medicos (HIPAA), etc., en bases de datos y archivos.</a:t>
          </a:r>
          <a:endParaRPr lang="en-US" sz="1800" kern="1200" dirty="0">
            <a:solidFill>
              <a:srgbClr val="000000"/>
            </a:solidFill>
            <a:latin typeface="Calibri"/>
            <a:ea typeface="ＭＳ Ｐゴシック"/>
            <a:cs typeface="+mn-cs"/>
          </a:endParaRPr>
        </a:p>
      </dsp:txBody>
      <dsp:txXfrm rot="-5400000">
        <a:off x="3072384" y="1442035"/>
        <a:ext cx="5414737" cy="873955"/>
      </dsp:txXfrm>
    </dsp:sp>
    <dsp:sp modelId="{EA95D4B1-E6BD-4EBC-9BFD-E0E452DDFD59}">
      <dsp:nvSpPr>
        <dsp:cNvPr id="0" name=""/>
        <dsp:cNvSpPr/>
      </dsp:nvSpPr>
      <dsp:spPr>
        <a:xfrm>
          <a:off x="0" y="1273691"/>
          <a:ext cx="3072384" cy="1210642"/>
        </a:xfrm>
        <a:prstGeom prst="roundRect">
          <a:avLst/>
        </a:prstGeom>
        <a:solidFill>
          <a:srgbClr val="6C286B">
            <a:hueOff val="-6017632"/>
            <a:satOff val="-15315"/>
            <a:lumOff val="7059"/>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en-US" sz="1800" b="1" kern="1200">
              <a:solidFill>
                <a:srgbClr val="FFFFFF"/>
              </a:solidFill>
              <a:latin typeface="Calibri"/>
              <a:ea typeface="ＭＳ Ｐゴシック"/>
              <a:cs typeface="+mn-cs"/>
            </a:rPr>
            <a:t>Proteger los Datos para Mandatos de Cumplimiento </a:t>
          </a:r>
          <a:endParaRPr lang="en-US" sz="1800" b="1" kern="1200" dirty="0">
            <a:solidFill>
              <a:srgbClr val="FFFFFF"/>
            </a:solidFill>
            <a:latin typeface="Calibri"/>
            <a:ea typeface="ＭＳ Ｐゴシック"/>
            <a:cs typeface="+mn-cs"/>
          </a:endParaRPr>
        </a:p>
      </dsp:txBody>
      <dsp:txXfrm>
        <a:off x="59099" y="1332790"/>
        <a:ext cx="2954186" cy="1092444"/>
      </dsp:txXfrm>
    </dsp:sp>
    <dsp:sp modelId="{2E2ED282-507D-4FB0-9690-D88505043883}">
      <dsp:nvSpPr>
        <dsp:cNvPr id="0" name=""/>
        <dsp:cNvSpPr/>
      </dsp:nvSpPr>
      <dsp:spPr>
        <a:xfrm rot="5400000">
          <a:off x="5319135" y="419179"/>
          <a:ext cx="968513" cy="5462016"/>
        </a:xfrm>
        <a:prstGeom prst="round2SameRect">
          <a:avLst/>
        </a:prstGeom>
        <a:solidFill>
          <a:srgbClr val="6C286B">
            <a:tint val="40000"/>
            <a:alpha val="90000"/>
            <a:hueOff val="-12053301"/>
            <a:satOff val="-5393"/>
            <a:lumOff val="1957"/>
            <a:alphaOff val="0"/>
          </a:srgbClr>
        </a:solidFill>
        <a:ln w="25400" cap="flat" cmpd="sng" algn="ctr">
          <a:solidFill>
            <a:srgbClr val="6C286B">
              <a:tint val="40000"/>
              <a:alpha val="90000"/>
              <a:hueOff val="-12053301"/>
              <a:satOff val="-5393"/>
              <a:lumOff val="1957"/>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a:solidFill>
                <a:srgbClr val="000000"/>
              </a:solidFill>
              <a:latin typeface="Calibri"/>
              <a:ea typeface="ＭＳ Ｐゴシック"/>
              <a:cs typeface="+mn-cs"/>
            </a:rPr>
            <a:t>Proteger llaves de cifrado transparente de datos. (TDE)</a:t>
          </a:r>
          <a:endParaRPr lang="en-US" sz="2000" kern="1200" dirty="0">
            <a:solidFill>
              <a:srgbClr val="000000"/>
            </a:solidFill>
            <a:latin typeface="Calibri"/>
            <a:ea typeface="ＭＳ Ｐゴシック"/>
            <a:cs typeface="+mn-cs"/>
          </a:endParaRPr>
        </a:p>
      </dsp:txBody>
      <dsp:txXfrm rot="-5400000">
        <a:off x="3072384" y="2713210"/>
        <a:ext cx="5414737" cy="873955"/>
      </dsp:txXfrm>
    </dsp:sp>
    <dsp:sp modelId="{2F7BBDF4-C1C0-463F-9811-65CD52640D6E}">
      <dsp:nvSpPr>
        <dsp:cNvPr id="0" name=""/>
        <dsp:cNvSpPr/>
      </dsp:nvSpPr>
      <dsp:spPr>
        <a:xfrm>
          <a:off x="0" y="2544866"/>
          <a:ext cx="3072384" cy="1210642"/>
        </a:xfrm>
        <a:prstGeom prst="roundRect">
          <a:avLst/>
        </a:prstGeom>
        <a:solidFill>
          <a:srgbClr val="6C286B">
            <a:hueOff val="-12035264"/>
            <a:satOff val="-30630"/>
            <a:lumOff val="14117"/>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a:lnSpc>
              <a:spcPct val="90000"/>
            </a:lnSpc>
            <a:spcBef>
              <a:spcPct val="0"/>
            </a:spcBef>
            <a:spcAft>
              <a:spcPct val="35000"/>
            </a:spcAft>
            <a:buNone/>
          </a:pPr>
          <a:r>
            <a:rPr lang="en-US" sz="1800" b="1" kern="1200">
              <a:solidFill>
                <a:srgbClr val="FFFFFF"/>
              </a:solidFill>
              <a:latin typeface="Calibri"/>
              <a:ea typeface="ＭＳ Ｐゴシック"/>
              <a:cs typeface="+mn-cs"/>
            </a:rPr>
            <a:t>Proteger Llaves de Encripción Transparente</a:t>
          </a:r>
          <a:endParaRPr lang="en-US" sz="1800" b="1" kern="1200" dirty="0">
            <a:solidFill>
              <a:srgbClr val="FFFFFF"/>
            </a:solidFill>
            <a:latin typeface="Calibri"/>
            <a:ea typeface="ＭＳ Ｐゴシック"/>
            <a:cs typeface="+mn-cs"/>
          </a:endParaRPr>
        </a:p>
      </dsp:txBody>
      <dsp:txXfrm>
        <a:off x="59099" y="2603965"/>
        <a:ext cx="2954186" cy="1092444"/>
      </dsp:txXfrm>
    </dsp:sp>
    <dsp:sp modelId="{2B80151B-6C11-4A57-82D6-C3A55AA2C5B3}">
      <dsp:nvSpPr>
        <dsp:cNvPr id="0" name=""/>
        <dsp:cNvSpPr/>
      </dsp:nvSpPr>
      <dsp:spPr>
        <a:xfrm rot="5400000">
          <a:off x="5319135" y="1690353"/>
          <a:ext cx="96851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a:solidFill>
                <a:srgbClr val="000000"/>
              </a:solidFill>
              <a:latin typeface="Calibri"/>
              <a:ea typeface="ＭＳ Ｐゴシック"/>
              <a:cs typeface="+mn-cs"/>
            </a:rPr>
            <a:t>Encriptar columnas y/o tablas en bases de datos</a:t>
          </a:r>
          <a:endParaRPr lang="en-US" sz="1800" kern="1200" dirty="0">
            <a:solidFill>
              <a:srgbClr val="000000"/>
            </a:solidFill>
            <a:latin typeface="Calibri"/>
            <a:ea typeface="ＭＳ Ｐゴシック"/>
            <a:cs typeface="+mn-cs"/>
          </a:endParaRPr>
        </a:p>
      </dsp:txBody>
      <dsp:txXfrm rot="-5400000">
        <a:off x="3072384" y="3984384"/>
        <a:ext cx="5414737" cy="873955"/>
      </dsp:txXfrm>
    </dsp:sp>
    <dsp:sp modelId="{9556044F-67A9-46DD-BE5B-E44EA94059A6}">
      <dsp:nvSpPr>
        <dsp:cNvPr id="0" name=""/>
        <dsp:cNvSpPr/>
      </dsp:nvSpPr>
      <dsp:spPr>
        <a:xfrm>
          <a:off x="0" y="3816040"/>
          <a:ext cx="3072384" cy="1210642"/>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en-US" sz="1800" b="1" kern="1200">
              <a:solidFill>
                <a:srgbClr val="FFFFFF"/>
              </a:solidFill>
              <a:latin typeface="Calibri"/>
              <a:ea typeface="ＭＳ Ｐゴシック"/>
              <a:cs typeface="+mn-cs"/>
            </a:rPr>
            <a:t>Proteger Datos Sensibles en Bases de Datos</a:t>
          </a:r>
          <a:endParaRPr lang="en-US" sz="1800" b="1" kern="1200" dirty="0">
            <a:solidFill>
              <a:srgbClr val="FFFFFF"/>
            </a:solidFill>
            <a:latin typeface="Calibri"/>
            <a:ea typeface="ＭＳ Ｐゴシック"/>
            <a:cs typeface="+mn-cs"/>
          </a:endParaRPr>
        </a:p>
      </dsp:txBody>
      <dsp:txXfrm>
        <a:off x="59099" y="3875139"/>
        <a:ext cx="2954186" cy="1092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217EF-A2AD-4FC1-871D-3C1A00310F24}">
      <dsp:nvSpPr>
        <dsp:cNvPr id="0" name=""/>
        <dsp:cNvSpPr/>
      </dsp:nvSpPr>
      <dsp:spPr>
        <a:xfrm rot="5400000">
          <a:off x="5416870" y="-2245645"/>
          <a:ext cx="77304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hueOff val="0"/>
                  <a:satOff val="0"/>
                  <a:lumOff val="0"/>
                  <a:alphaOff val="0"/>
                </a:srgbClr>
              </a:solidFill>
              <a:latin typeface="Calibri"/>
              <a:ea typeface="ＭＳ Ｐゴシック"/>
              <a:cs typeface="+mn-cs"/>
            </a:rPr>
            <a:t>Separación de datos habilitada por la encripción en ambientes virtuales compartidos </a:t>
          </a:r>
          <a:endParaRPr lang="en-US" sz="1800" kern="1200" dirty="0">
            <a:solidFill>
              <a:srgbClr val="000000">
                <a:hueOff val="0"/>
                <a:satOff val="0"/>
                <a:lumOff val="0"/>
                <a:alphaOff val="0"/>
              </a:srgbClr>
            </a:solidFill>
            <a:latin typeface="Calibri"/>
            <a:ea typeface="ＭＳ Ｐゴシック"/>
            <a:cs typeface="+mn-cs"/>
          </a:endParaRPr>
        </a:p>
      </dsp:txBody>
      <dsp:txXfrm rot="-5400000">
        <a:off x="3072384" y="136578"/>
        <a:ext cx="5424279" cy="697569"/>
      </dsp:txXfrm>
    </dsp:sp>
    <dsp:sp modelId="{BC5DD0E0-DAE5-4111-B861-F616FAAE33F0}">
      <dsp:nvSpPr>
        <dsp:cNvPr id="0" name=""/>
        <dsp:cNvSpPr/>
      </dsp:nvSpPr>
      <dsp:spPr>
        <a:xfrm>
          <a:off x="0" y="2210"/>
          <a:ext cx="3072384" cy="966303"/>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a:lnSpc>
              <a:spcPct val="90000"/>
            </a:lnSpc>
            <a:spcBef>
              <a:spcPct val="0"/>
            </a:spcBef>
            <a:spcAft>
              <a:spcPct val="35000"/>
            </a:spcAft>
            <a:buNone/>
          </a:pPr>
          <a:r>
            <a:rPr lang="en-US" sz="1800" b="1" kern="1200">
              <a:solidFill>
                <a:srgbClr val="FFFFFF"/>
              </a:solidFill>
              <a:latin typeface="Calibri"/>
              <a:ea typeface="ＭＳ Ｐゴシック"/>
              <a:cs typeface="+mn-cs"/>
            </a:rPr>
            <a:t>Aislar Datos en Ambientes          Multi-tenant</a:t>
          </a:r>
          <a:endParaRPr lang="en-US" sz="1800" b="1" kern="1200" dirty="0">
            <a:solidFill>
              <a:srgbClr val="FFFFFF"/>
            </a:solidFill>
            <a:latin typeface="Calibri"/>
            <a:ea typeface="ＭＳ Ｐゴシック"/>
            <a:cs typeface="+mn-cs"/>
          </a:endParaRPr>
        </a:p>
      </dsp:txBody>
      <dsp:txXfrm>
        <a:off x="47171" y="49381"/>
        <a:ext cx="2978042" cy="871961"/>
      </dsp:txXfrm>
    </dsp:sp>
    <dsp:sp modelId="{231F2A1C-4E12-4BC5-8C74-AAC9FA711C78}">
      <dsp:nvSpPr>
        <dsp:cNvPr id="0" name=""/>
        <dsp:cNvSpPr/>
      </dsp:nvSpPr>
      <dsp:spPr>
        <a:xfrm rot="5400000">
          <a:off x="5416870" y="-1231026"/>
          <a:ext cx="773043" cy="5462016"/>
        </a:xfrm>
        <a:prstGeom prst="round2SameRect">
          <a:avLst/>
        </a:prstGeom>
        <a:solidFill>
          <a:srgbClr val="6C286B">
            <a:tint val="40000"/>
            <a:alpha val="90000"/>
            <a:hueOff val="-4519988"/>
            <a:satOff val="-2022"/>
            <a:lumOff val="734"/>
            <a:alphaOff val="0"/>
          </a:srgbClr>
        </a:solidFill>
        <a:ln w="25400" cap="flat" cmpd="sng" algn="ctr">
          <a:solidFill>
            <a:srgbClr val="6C286B">
              <a:tint val="40000"/>
              <a:alpha val="90000"/>
              <a:hueOff val="-4519988"/>
              <a:satOff val="-2022"/>
              <a:lumOff val="73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hueOff val="0"/>
                  <a:satOff val="0"/>
                  <a:lumOff val="0"/>
                  <a:alphaOff val="0"/>
                </a:srgbClr>
              </a:solidFill>
              <a:latin typeface="Calibri"/>
              <a:ea typeface="ＭＳ Ｐゴシック"/>
              <a:cs typeface="+mn-cs"/>
            </a:rPr>
            <a:t>Encriptar los datos en máquinas virtuales con políticas de acceso de usuarios</a:t>
          </a:r>
          <a:endParaRPr lang="en-US" sz="1800" kern="1200" dirty="0">
            <a:solidFill>
              <a:srgbClr val="000000">
                <a:hueOff val="0"/>
                <a:satOff val="0"/>
                <a:lumOff val="0"/>
                <a:alphaOff val="0"/>
              </a:srgbClr>
            </a:solidFill>
            <a:latin typeface="Calibri"/>
            <a:ea typeface="ＭＳ Ｐゴシック"/>
            <a:cs typeface="+mn-cs"/>
          </a:endParaRPr>
        </a:p>
      </dsp:txBody>
      <dsp:txXfrm rot="-5400000">
        <a:off x="3072384" y="1151197"/>
        <a:ext cx="5424279" cy="697569"/>
      </dsp:txXfrm>
    </dsp:sp>
    <dsp:sp modelId="{EA95D4B1-E6BD-4EBC-9BFD-E0E452DDFD59}">
      <dsp:nvSpPr>
        <dsp:cNvPr id="0" name=""/>
        <dsp:cNvSpPr/>
      </dsp:nvSpPr>
      <dsp:spPr>
        <a:xfrm>
          <a:off x="0" y="1016829"/>
          <a:ext cx="3072384" cy="966303"/>
        </a:xfrm>
        <a:prstGeom prst="roundRect">
          <a:avLst/>
        </a:prstGeom>
        <a:solidFill>
          <a:srgbClr val="6C286B">
            <a:hueOff val="-4513224"/>
            <a:satOff val="-11486"/>
            <a:lumOff val="5294"/>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en-US" sz="1800" b="1" kern="1200">
              <a:solidFill>
                <a:srgbClr val="FFFFFF"/>
              </a:solidFill>
              <a:latin typeface="Calibri"/>
              <a:ea typeface="ＭＳ Ｐゴシック"/>
              <a:cs typeface="+mn-cs"/>
            </a:rPr>
            <a:t>Proteger Datos para Cumplir con Mandatos </a:t>
          </a:r>
          <a:endParaRPr lang="en-US" sz="1800" b="1" kern="1200" dirty="0">
            <a:solidFill>
              <a:srgbClr val="FFFFFF"/>
            </a:solidFill>
            <a:latin typeface="Calibri"/>
            <a:ea typeface="ＭＳ Ｐゴシック"/>
            <a:cs typeface="+mn-cs"/>
          </a:endParaRPr>
        </a:p>
      </dsp:txBody>
      <dsp:txXfrm>
        <a:off x="47171" y="1064000"/>
        <a:ext cx="2978042" cy="871961"/>
      </dsp:txXfrm>
    </dsp:sp>
    <dsp:sp modelId="{F825F9E1-21A5-469C-9C63-F078ADCFDD69}">
      <dsp:nvSpPr>
        <dsp:cNvPr id="0" name=""/>
        <dsp:cNvSpPr/>
      </dsp:nvSpPr>
      <dsp:spPr>
        <a:xfrm rot="5400000">
          <a:off x="5416870" y="-216408"/>
          <a:ext cx="773043" cy="5462016"/>
        </a:xfrm>
        <a:prstGeom prst="round2SameRect">
          <a:avLst/>
        </a:prstGeom>
        <a:solidFill>
          <a:srgbClr val="6C286B">
            <a:tint val="40000"/>
            <a:alpha val="90000"/>
            <a:hueOff val="-9039976"/>
            <a:satOff val="-4045"/>
            <a:lumOff val="1468"/>
            <a:alphaOff val="0"/>
          </a:srgbClr>
        </a:solidFill>
        <a:ln w="25400" cap="flat" cmpd="sng" algn="ctr">
          <a:solidFill>
            <a:srgbClr val="6C286B">
              <a:tint val="40000"/>
              <a:alpha val="90000"/>
              <a:hueOff val="-9039976"/>
              <a:satOff val="-4045"/>
              <a:lumOff val="146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hueOff val="0"/>
                  <a:satOff val="0"/>
                  <a:lumOff val="0"/>
                  <a:alphaOff val="0"/>
                </a:srgbClr>
              </a:solidFill>
              <a:latin typeface="Calibri"/>
              <a:ea typeface="ＭＳ Ｐゴシック"/>
              <a:cs typeface="+mn-cs"/>
            </a:rPr>
            <a:t>Retener control de los datos si fueren expuestos durante la incautación de los datos de otro inquilino</a:t>
          </a:r>
          <a:endParaRPr lang="en-US" sz="1800" kern="1200" dirty="0">
            <a:solidFill>
              <a:srgbClr val="000000">
                <a:hueOff val="0"/>
                <a:satOff val="0"/>
                <a:lumOff val="0"/>
                <a:alphaOff val="0"/>
              </a:srgbClr>
            </a:solidFill>
            <a:latin typeface="Calibri"/>
            <a:ea typeface="ＭＳ Ｐゴシック"/>
            <a:cs typeface="+mn-cs"/>
          </a:endParaRPr>
        </a:p>
      </dsp:txBody>
      <dsp:txXfrm rot="-5400000">
        <a:off x="3072384" y="2165815"/>
        <a:ext cx="5424279" cy="697569"/>
      </dsp:txXfrm>
    </dsp:sp>
    <dsp:sp modelId="{CEFF088D-4630-4031-A69F-4613B57AC33C}">
      <dsp:nvSpPr>
        <dsp:cNvPr id="0" name=""/>
        <dsp:cNvSpPr/>
      </dsp:nvSpPr>
      <dsp:spPr>
        <a:xfrm>
          <a:off x="0" y="2031448"/>
          <a:ext cx="3072384" cy="966303"/>
        </a:xfrm>
        <a:prstGeom prst="roundRect">
          <a:avLst/>
        </a:prstGeom>
        <a:solidFill>
          <a:srgbClr val="6C286B">
            <a:hueOff val="-9026448"/>
            <a:satOff val="-22973"/>
            <a:lumOff val="10588"/>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en-US" sz="1800" b="1" kern="1200">
              <a:solidFill>
                <a:srgbClr val="FFFFFF"/>
              </a:solidFill>
              <a:latin typeface="Calibri"/>
              <a:ea typeface="ＭＳ Ｐゴシック"/>
              <a:cs typeface="+mn-cs"/>
            </a:rPr>
            <a:t>Protección  Contra Incautación Legal</a:t>
          </a:r>
          <a:endParaRPr lang="en-US" sz="1800" b="1" kern="1200" dirty="0">
            <a:solidFill>
              <a:srgbClr val="FFFFFF"/>
            </a:solidFill>
            <a:latin typeface="Calibri"/>
            <a:ea typeface="ＭＳ Ｐゴシック"/>
            <a:cs typeface="+mn-cs"/>
          </a:endParaRPr>
        </a:p>
      </dsp:txBody>
      <dsp:txXfrm>
        <a:off x="47171" y="2078619"/>
        <a:ext cx="2978042" cy="871961"/>
      </dsp:txXfrm>
    </dsp:sp>
    <dsp:sp modelId="{2E2ED282-507D-4FB0-9690-D88505043883}">
      <dsp:nvSpPr>
        <dsp:cNvPr id="0" name=""/>
        <dsp:cNvSpPr/>
      </dsp:nvSpPr>
      <dsp:spPr>
        <a:xfrm rot="5400000">
          <a:off x="5416870" y="798210"/>
          <a:ext cx="773043" cy="5462016"/>
        </a:xfrm>
        <a:prstGeom prst="round2SameRect">
          <a:avLst/>
        </a:prstGeom>
        <a:solidFill>
          <a:srgbClr val="6C286B">
            <a:tint val="40000"/>
            <a:alpha val="90000"/>
            <a:hueOff val="-13559963"/>
            <a:satOff val="-6067"/>
            <a:lumOff val="2202"/>
            <a:alphaOff val="0"/>
          </a:srgbClr>
        </a:solidFill>
        <a:ln w="25400" cap="flat" cmpd="sng" algn="ctr">
          <a:solidFill>
            <a:srgbClr val="6C286B">
              <a:tint val="40000"/>
              <a:alpha val="90000"/>
              <a:hueOff val="-13559963"/>
              <a:satOff val="-6067"/>
              <a:lumOff val="2202"/>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a:solidFill>
                <a:srgbClr val="000000"/>
              </a:solidFill>
              <a:latin typeface="Calibri"/>
              <a:ea typeface="ＭＳ Ｐゴシック"/>
              <a:cs typeface="+mn-cs"/>
            </a:rPr>
            <a:t>Garantiza aislamiento de datos y acceso autorizado granular </a:t>
          </a:r>
          <a:endParaRPr lang="en-US" sz="1800" kern="1200" dirty="0">
            <a:solidFill>
              <a:srgbClr val="000000"/>
            </a:solidFill>
            <a:latin typeface="Calibri"/>
            <a:ea typeface="ＭＳ Ｐゴシック"/>
            <a:cs typeface="+mn-cs"/>
          </a:endParaRPr>
        </a:p>
      </dsp:txBody>
      <dsp:txXfrm rot="-5400000">
        <a:off x="3072384" y="3180434"/>
        <a:ext cx="5424279" cy="697569"/>
      </dsp:txXfrm>
    </dsp:sp>
    <dsp:sp modelId="{2F7BBDF4-C1C0-463F-9811-65CD52640D6E}">
      <dsp:nvSpPr>
        <dsp:cNvPr id="0" name=""/>
        <dsp:cNvSpPr/>
      </dsp:nvSpPr>
      <dsp:spPr>
        <a:xfrm>
          <a:off x="0" y="3046067"/>
          <a:ext cx="3072384" cy="966303"/>
        </a:xfrm>
        <a:prstGeom prst="roundRect">
          <a:avLst/>
        </a:prstGeom>
        <a:solidFill>
          <a:srgbClr val="6C286B">
            <a:hueOff val="-13539672"/>
            <a:satOff val="-34459"/>
            <a:lumOff val="1588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a:lnSpc>
              <a:spcPct val="90000"/>
            </a:lnSpc>
            <a:spcBef>
              <a:spcPct val="0"/>
            </a:spcBef>
            <a:spcAft>
              <a:spcPct val="35000"/>
            </a:spcAft>
            <a:buNone/>
          </a:pPr>
          <a:r>
            <a:rPr lang="en-US" sz="1800" b="1" kern="1200">
              <a:solidFill>
                <a:srgbClr val="FFFFFF"/>
              </a:solidFill>
              <a:latin typeface="Calibri"/>
              <a:ea typeface="ＭＳ Ｐゴシック"/>
              <a:cs typeface="+mn-cs"/>
            </a:rPr>
            <a:t>Acceso de Usuarios Privilegiados y Separación de Deberes</a:t>
          </a:r>
          <a:endParaRPr lang="en-US" sz="1800" b="1" kern="1200" dirty="0">
            <a:solidFill>
              <a:srgbClr val="FFFFFF"/>
            </a:solidFill>
            <a:latin typeface="Calibri"/>
            <a:ea typeface="ＭＳ Ｐゴシック"/>
            <a:cs typeface="+mn-cs"/>
          </a:endParaRPr>
        </a:p>
      </dsp:txBody>
      <dsp:txXfrm>
        <a:off x="47171" y="3093238"/>
        <a:ext cx="2978042" cy="871961"/>
      </dsp:txXfrm>
    </dsp:sp>
    <dsp:sp modelId="{2B80151B-6C11-4A57-82D6-C3A55AA2C5B3}">
      <dsp:nvSpPr>
        <dsp:cNvPr id="0" name=""/>
        <dsp:cNvSpPr/>
      </dsp:nvSpPr>
      <dsp:spPr>
        <a:xfrm rot="5400000">
          <a:off x="5416870" y="1812829"/>
          <a:ext cx="77304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a:solidFill>
                <a:srgbClr val="000000"/>
              </a:solidFill>
              <a:latin typeface="Calibri"/>
              <a:ea typeface="ＭＳ Ｐゴシック"/>
              <a:cs typeface="+mn-cs"/>
            </a:rPr>
            <a:t>Destrucción rápida de llaves, hacienda que los datos no séan disponibles (con capacidad de recuperación segura)</a:t>
          </a:r>
          <a:endParaRPr lang="en-US" sz="1800" kern="1200" dirty="0">
            <a:solidFill>
              <a:srgbClr val="000000"/>
            </a:solidFill>
            <a:latin typeface="Calibri"/>
            <a:ea typeface="ＭＳ Ｐゴシック"/>
            <a:cs typeface="+mn-cs"/>
          </a:endParaRPr>
        </a:p>
      </dsp:txBody>
      <dsp:txXfrm rot="-5400000">
        <a:off x="3072384" y="4195053"/>
        <a:ext cx="5424279" cy="697569"/>
      </dsp:txXfrm>
    </dsp:sp>
    <dsp:sp modelId="{9556044F-67A9-46DD-BE5B-E44EA94059A6}">
      <dsp:nvSpPr>
        <dsp:cNvPr id="0" name=""/>
        <dsp:cNvSpPr/>
      </dsp:nvSpPr>
      <dsp:spPr>
        <a:xfrm>
          <a:off x="0" y="4060686"/>
          <a:ext cx="3072384" cy="966303"/>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en-US" sz="1800" b="1" kern="1200">
              <a:solidFill>
                <a:srgbClr val="FFFFFF"/>
              </a:solidFill>
              <a:latin typeface="Calibri"/>
              <a:ea typeface="ＭＳ Ｐゴシック"/>
              <a:cs typeface="+mn-cs"/>
            </a:rPr>
            <a:t>Modelo de Destrucción de Datos </a:t>
          </a:r>
          <a:endParaRPr lang="en-US" sz="1800" b="1" kern="1200" dirty="0">
            <a:solidFill>
              <a:srgbClr val="FFFFFF"/>
            </a:solidFill>
            <a:latin typeface="Calibri"/>
            <a:ea typeface="ＭＳ Ｐゴシック"/>
            <a:cs typeface="+mn-cs"/>
          </a:endParaRPr>
        </a:p>
      </dsp:txBody>
      <dsp:txXfrm>
        <a:off x="47171" y="4107857"/>
        <a:ext cx="2978042" cy="8719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217EF-A2AD-4FC1-871D-3C1A00310F24}">
      <dsp:nvSpPr>
        <dsp:cNvPr id="0" name=""/>
        <dsp:cNvSpPr/>
      </dsp:nvSpPr>
      <dsp:spPr>
        <a:xfrm rot="5400000">
          <a:off x="5319135" y="-2123169"/>
          <a:ext cx="96851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PKI VPN</a:t>
          </a:r>
          <a:endParaRPr lang="en-US"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Firmado de Cookies SSL</a:t>
          </a:r>
          <a:endParaRPr lang="en-GB"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Señalización de Ferrovías</a:t>
          </a:r>
          <a:endParaRPr lang="en-GB"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dirty="0">
              <a:solidFill>
                <a:srgbClr val="000000"/>
              </a:solidFill>
              <a:latin typeface="Calibri"/>
              <a:ea typeface="ＭＳ Ｐゴシック"/>
              <a:cs typeface="+mn-cs"/>
            </a:rPr>
            <a:t>Smart Grid</a:t>
          </a:r>
        </a:p>
        <a:p>
          <a:pPr marL="114300" lvl="1" indent="-114300" algn="l" defTabSz="533400">
            <a:lnSpc>
              <a:spcPct val="90000"/>
            </a:lnSpc>
            <a:spcBef>
              <a:spcPct val="0"/>
            </a:spcBef>
            <a:spcAft>
              <a:spcPct val="15000"/>
            </a:spcAft>
            <a:buChar char="•"/>
          </a:pPr>
          <a:r>
            <a:rPr lang="en-GB" sz="1200" kern="1200" dirty="0">
              <a:solidFill>
                <a:srgbClr val="000000"/>
              </a:solidFill>
              <a:latin typeface="Calibri"/>
              <a:ea typeface="ＭＳ Ｐゴシック"/>
              <a:cs typeface="+mn-cs"/>
            </a:rPr>
            <a:t>DNSSEC</a:t>
          </a:r>
        </a:p>
      </dsp:txBody>
      <dsp:txXfrm rot="-5400000">
        <a:off x="3072384" y="170861"/>
        <a:ext cx="5414737" cy="873955"/>
      </dsp:txXfrm>
    </dsp:sp>
    <dsp:sp modelId="{BC5DD0E0-DAE5-4111-B861-F616FAAE33F0}">
      <dsp:nvSpPr>
        <dsp:cNvPr id="0" name=""/>
        <dsp:cNvSpPr/>
      </dsp:nvSpPr>
      <dsp:spPr>
        <a:xfrm>
          <a:off x="0" y="2517"/>
          <a:ext cx="3072384" cy="1210642"/>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a:lnSpc>
              <a:spcPct val="90000"/>
            </a:lnSpc>
            <a:spcBef>
              <a:spcPct val="0"/>
            </a:spcBef>
            <a:spcAft>
              <a:spcPct val="35000"/>
            </a:spcAft>
            <a:buNone/>
          </a:pPr>
          <a:r>
            <a:rPr lang="en-US" sz="1800" b="1" kern="1200">
              <a:solidFill>
                <a:srgbClr val="FFFFFF"/>
              </a:solidFill>
              <a:latin typeface="Calibri"/>
              <a:ea typeface="ＭＳ Ｐゴシック"/>
              <a:cs typeface="+mn-cs"/>
            </a:rPr>
            <a:t>Asegurando las Comunicaciones</a:t>
          </a:r>
          <a:endParaRPr lang="en-US" sz="1800" b="1" kern="1200" dirty="0">
            <a:solidFill>
              <a:srgbClr val="FFFFFF"/>
            </a:solidFill>
            <a:latin typeface="Calibri"/>
            <a:ea typeface="ＭＳ Ｐゴシック"/>
            <a:cs typeface="+mn-cs"/>
          </a:endParaRPr>
        </a:p>
      </dsp:txBody>
      <dsp:txXfrm>
        <a:off x="59099" y="61616"/>
        <a:ext cx="2954186" cy="1092444"/>
      </dsp:txXfrm>
    </dsp:sp>
    <dsp:sp modelId="{231F2A1C-4E12-4BC5-8C74-AAC9FA711C78}">
      <dsp:nvSpPr>
        <dsp:cNvPr id="0" name=""/>
        <dsp:cNvSpPr/>
      </dsp:nvSpPr>
      <dsp:spPr>
        <a:xfrm rot="5400000">
          <a:off x="5319135" y="-851995"/>
          <a:ext cx="968513" cy="5462016"/>
        </a:xfrm>
        <a:prstGeom prst="round2SameRect">
          <a:avLst/>
        </a:prstGeom>
        <a:solidFill>
          <a:srgbClr val="6C286B">
            <a:tint val="40000"/>
            <a:alpha val="90000"/>
            <a:hueOff val="-6026651"/>
            <a:satOff val="-2697"/>
            <a:lumOff val="979"/>
            <a:alphaOff val="0"/>
          </a:srgbClr>
        </a:solidFill>
        <a:ln w="25400" cap="flat" cmpd="sng" algn="ctr">
          <a:solidFill>
            <a:srgbClr val="6C286B">
              <a:tint val="40000"/>
              <a:alpha val="90000"/>
              <a:hueOff val="-6026651"/>
              <a:satOff val="-2697"/>
              <a:lumOff val="97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Firma de Documentos</a:t>
          </a:r>
          <a:endParaRPr lang="en-US"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Protección de Llaves SSL </a:t>
          </a:r>
          <a:endParaRPr lang="en-GB"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Gateways de Firma de Correos</a:t>
          </a:r>
          <a:endParaRPr lang="en-GB"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Firmado de Transacciones</a:t>
          </a:r>
          <a:endParaRPr lang="en-GB" sz="1200" kern="1200" dirty="0">
            <a:solidFill>
              <a:srgbClr val="000000"/>
            </a:solidFill>
            <a:latin typeface="Calibri"/>
            <a:ea typeface="ＭＳ Ｐゴシック"/>
            <a:cs typeface="+mn-cs"/>
          </a:endParaRPr>
        </a:p>
      </dsp:txBody>
      <dsp:txXfrm rot="-5400000">
        <a:off x="3072384" y="1442035"/>
        <a:ext cx="5414737" cy="873955"/>
      </dsp:txXfrm>
    </dsp:sp>
    <dsp:sp modelId="{EA95D4B1-E6BD-4EBC-9BFD-E0E452DDFD59}">
      <dsp:nvSpPr>
        <dsp:cNvPr id="0" name=""/>
        <dsp:cNvSpPr/>
      </dsp:nvSpPr>
      <dsp:spPr>
        <a:xfrm>
          <a:off x="0" y="1273691"/>
          <a:ext cx="3072384" cy="1210642"/>
        </a:xfrm>
        <a:prstGeom prst="roundRect">
          <a:avLst/>
        </a:prstGeom>
        <a:solidFill>
          <a:srgbClr val="6C286B">
            <a:hueOff val="-6017632"/>
            <a:satOff val="-15315"/>
            <a:lumOff val="7059"/>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en-US" sz="1800" b="1" kern="1200">
              <a:solidFill>
                <a:srgbClr val="FFFFFF"/>
              </a:solidFill>
              <a:latin typeface="Calibri"/>
              <a:ea typeface="ＭＳ Ｐゴシック"/>
              <a:cs typeface="+mn-cs"/>
            </a:rPr>
            <a:t>Verificando Envíos de  Información</a:t>
          </a:r>
          <a:endParaRPr lang="en-US" sz="1800" b="1" kern="1200" dirty="0">
            <a:solidFill>
              <a:srgbClr val="FFFFFF"/>
            </a:solidFill>
            <a:latin typeface="Calibri"/>
            <a:ea typeface="ＭＳ Ｐゴシック"/>
            <a:cs typeface="+mn-cs"/>
          </a:endParaRPr>
        </a:p>
      </dsp:txBody>
      <dsp:txXfrm>
        <a:off x="59099" y="1332790"/>
        <a:ext cx="2954186" cy="1092444"/>
      </dsp:txXfrm>
    </dsp:sp>
    <dsp:sp modelId="{2E2ED282-507D-4FB0-9690-D88505043883}">
      <dsp:nvSpPr>
        <dsp:cNvPr id="0" name=""/>
        <dsp:cNvSpPr/>
      </dsp:nvSpPr>
      <dsp:spPr>
        <a:xfrm rot="5400000">
          <a:off x="5319135" y="419179"/>
          <a:ext cx="968513" cy="5462016"/>
        </a:xfrm>
        <a:prstGeom prst="round2SameRect">
          <a:avLst/>
        </a:prstGeom>
        <a:solidFill>
          <a:srgbClr val="6C286B">
            <a:tint val="40000"/>
            <a:alpha val="90000"/>
            <a:hueOff val="-12053301"/>
            <a:satOff val="-5393"/>
            <a:lumOff val="1957"/>
            <a:alphaOff val="0"/>
          </a:srgbClr>
        </a:solidFill>
        <a:ln w="25400" cap="flat" cmpd="sng" algn="ctr">
          <a:solidFill>
            <a:srgbClr val="6C286B">
              <a:tint val="40000"/>
              <a:alpha val="90000"/>
              <a:hueOff val="-12053301"/>
              <a:satOff val="-5393"/>
              <a:lumOff val="1957"/>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GB" sz="1200" kern="1200">
              <a:solidFill>
                <a:srgbClr val="000000"/>
              </a:solidFill>
              <a:latin typeface="Calibri"/>
              <a:ea typeface="ＭＳ Ｐゴシック"/>
              <a:cs typeface="+mn-cs"/>
            </a:rPr>
            <a:t>Tarjetas de Abordaje Electrónicas</a:t>
          </a:r>
          <a:endParaRPr lang="en-US"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Protección de Llaves SSL </a:t>
          </a:r>
          <a:endParaRPr lang="en-GB"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Pagos Móviles </a:t>
          </a:r>
          <a:endParaRPr lang="en-GB"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Protección de Contenido Digital</a:t>
          </a:r>
          <a:endParaRPr lang="en-GB"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dirty="0">
              <a:solidFill>
                <a:srgbClr val="000000"/>
              </a:solidFill>
              <a:latin typeface="Calibri"/>
              <a:ea typeface="ＭＳ Ｐゴシック"/>
              <a:cs typeface="+mn-cs"/>
            </a:rPr>
            <a:t>DNSSEC</a:t>
          </a:r>
        </a:p>
      </dsp:txBody>
      <dsp:txXfrm rot="-5400000">
        <a:off x="3072384" y="2713210"/>
        <a:ext cx="5414737" cy="873955"/>
      </dsp:txXfrm>
    </dsp:sp>
    <dsp:sp modelId="{2F7BBDF4-C1C0-463F-9811-65CD52640D6E}">
      <dsp:nvSpPr>
        <dsp:cNvPr id="0" name=""/>
        <dsp:cNvSpPr/>
      </dsp:nvSpPr>
      <dsp:spPr>
        <a:xfrm>
          <a:off x="0" y="2544866"/>
          <a:ext cx="3072384" cy="1210642"/>
        </a:xfrm>
        <a:prstGeom prst="roundRect">
          <a:avLst/>
        </a:prstGeom>
        <a:solidFill>
          <a:srgbClr val="6C286B">
            <a:hueOff val="-12035264"/>
            <a:satOff val="-30630"/>
            <a:lumOff val="14117"/>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a:lnSpc>
              <a:spcPct val="90000"/>
            </a:lnSpc>
            <a:spcBef>
              <a:spcPct val="0"/>
            </a:spcBef>
            <a:spcAft>
              <a:spcPct val="35000"/>
            </a:spcAft>
            <a:buNone/>
          </a:pPr>
          <a:r>
            <a:rPr lang="en-US" sz="1800" b="1" kern="1200">
              <a:solidFill>
                <a:srgbClr val="FFFFFF"/>
              </a:solidFill>
              <a:latin typeface="Calibri"/>
              <a:ea typeface="ＭＳ Ｐゴシック"/>
              <a:cs typeface="+mn-cs"/>
            </a:rPr>
            <a:t>Uso de Servicios Digitales</a:t>
          </a:r>
          <a:endParaRPr lang="en-US" sz="1800" b="1" kern="1200" dirty="0">
            <a:solidFill>
              <a:srgbClr val="FFFFFF"/>
            </a:solidFill>
            <a:latin typeface="Calibri"/>
            <a:ea typeface="ＭＳ Ｐゴシック"/>
            <a:cs typeface="+mn-cs"/>
          </a:endParaRPr>
        </a:p>
      </dsp:txBody>
      <dsp:txXfrm>
        <a:off x="59099" y="2603965"/>
        <a:ext cx="2954186" cy="1092444"/>
      </dsp:txXfrm>
    </dsp:sp>
    <dsp:sp modelId="{2B80151B-6C11-4A57-82D6-C3A55AA2C5B3}">
      <dsp:nvSpPr>
        <dsp:cNvPr id="0" name=""/>
        <dsp:cNvSpPr/>
      </dsp:nvSpPr>
      <dsp:spPr>
        <a:xfrm rot="5400000">
          <a:off x="5319135" y="1690353"/>
          <a:ext cx="96851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GB" sz="1200" kern="1200">
              <a:solidFill>
                <a:srgbClr val="000000"/>
              </a:solidFill>
              <a:latin typeface="Calibri"/>
              <a:ea typeface="ＭＳ Ｐゴシック"/>
              <a:cs typeface="+mn-cs"/>
            </a:rPr>
            <a:t>Firmado de Código</a:t>
          </a:r>
          <a:endParaRPr lang="en-US"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a:solidFill>
                <a:srgbClr val="000000"/>
              </a:solidFill>
              <a:latin typeface="Calibri"/>
              <a:ea typeface="ＭＳ Ｐゴシック"/>
              <a:cs typeface="+mn-cs"/>
            </a:rPr>
            <a:t>Manufactura Segura</a:t>
          </a:r>
          <a:endParaRPr lang="en-GB" sz="1200" kern="1200" dirty="0">
            <a:solidFill>
              <a:srgbClr val="000000"/>
            </a:solidFill>
            <a:latin typeface="Calibri"/>
            <a:ea typeface="ＭＳ Ｐゴシック"/>
            <a:cs typeface="+mn-cs"/>
          </a:endParaRPr>
        </a:p>
        <a:p>
          <a:pPr marL="114300" lvl="1" indent="-114300" algn="l" defTabSz="533400">
            <a:lnSpc>
              <a:spcPct val="90000"/>
            </a:lnSpc>
            <a:spcBef>
              <a:spcPct val="0"/>
            </a:spcBef>
            <a:spcAft>
              <a:spcPct val="15000"/>
            </a:spcAft>
            <a:buChar char="•"/>
          </a:pPr>
          <a:r>
            <a:rPr lang="en-GB" sz="1200" kern="1200" dirty="0">
              <a:solidFill>
                <a:srgbClr val="000000"/>
              </a:solidFill>
              <a:latin typeface="Calibri"/>
              <a:ea typeface="ＭＳ Ｐゴシック"/>
              <a:cs typeface="+mn-cs"/>
            </a:rPr>
            <a:t>Smart Grid</a:t>
          </a:r>
        </a:p>
      </dsp:txBody>
      <dsp:txXfrm rot="-5400000">
        <a:off x="3072384" y="3984384"/>
        <a:ext cx="5414737" cy="873955"/>
      </dsp:txXfrm>
    </dsp:sp>
    <dsp:sp modelId="{9556044F-67A9-46DD-BE5B-E44EA94059A6}">
      <dsp:nvSpPr>
        <dsp:cNvPr id="0" name=""/>
        <dsp:cNvSpPr/>
      </dsp:nvSpPr>
      <dsp:spPr>
        <a:xfrm>
          <a:off x="0" y="3816040"/>
          <a:ext cx="3072384" cy="1210642"/>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en-US" sz="1800" b="1" kern="1200">
              <a:solidFill>
                <a:srgbClr val="FFFFFF"/>
              </a:solidFill>
              <a:latin typeface="Calibri"/>
              <a:ea typeface="ＭＳ Ｐゴシック"/>
              <a:cs typeface="+mn-cs"/>
            </a:rPr>
            <a:t>Infraestructura Confiable de Dispositivos</a:t>
          </a:r>
          <a:endParaRPr lang="en-US" sz="1800" b="1" kern="1200" dirty="0">
            <a:solidFill>
              <a:srgbClr val="FFFFFF"/>
            </a:solidFill>
            <a:latin typeface="Calibri"/>
            <a:ea typeface="ＭＳ Ｐゴシック"/>
            <a:cs typeface="+mn-cs"/>
          </a:endParaRPr>
        </a:p>
      </dsp:txBody>
      <dsp:txXfrm>
        <a:off x="59099" y="3875139"/>
        <a:ext cx="2954186" cy="10924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A2502-1DA4-47E9-9715-4B1C2B48A01E}">
      <dsp:nvSpPr>
        <dsp:cNvPr id="0" name=""/>
        <dsp:cNvSpPr/>
      </dsp:nvSpPr>
      <dsp:spPr>
        <a:xfrm rot="5400000">
          <a:off x="5130775" y="-2171787"/>
          <a:ext cx="619809" cy="5120640"/>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u="none" strike="noStrike" kern="1200" baseline="0">
              <a:solidFill>
                <a:srgbClr val="000000"/>
              </a:solidFill>
              <a:latin typeface="Calibri"/>
              <a:ea typeface="ＭＳ Ｐゴシック"/>
              <a:cs typeface="+mn-cs"/>
            </a:rPr>
            <a:t>Protege los datos contra el robo físico de discos a través de su soporte de sistemas de encripción KMIP desplegados con soluciones de cifrado completo de discos (FDE)</a:t>
          </a:r>
          <a:endParaRPr lang="en-US" sz="1200" kern="1200" dirty="0">
            <a:solidFill>
              <a:srgbClr val="000000"/>
            </a:solidFill>
            <a:latin typeface="Calibri"/>
            <a:ea typeface="ＭＳ Ｐゴシック"/>
            <a:cs typeface="+mn-cs"/>
          </a:endParaRPr>
        </a:p>
      </dsp:txBody>
      <dsp:txXfrm rot="-5400000">
        <a:off x="2880360" y="108885"/>
        <a:ext cx="5090383" cy="559295"/>
      </dsp:txXfrm>
    </dsp:sp>
    <dsp:sp modelId="{E7E21491-D9DD-4B90-8D4D-2F16020CDB53}">
      <dsp:nvSpPr>
        <dsp:cNvPr id="0" name=""/>
        <dsp:cNvSpPr/>
      </dsp:nvSpPr>
      <dsp:spPr>
        <a:xfrm>
          <a:off x="0" y="1151"/>
          <a:ext cx="2880360" cy="774762"/>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800100" lvl="0" indent="0" algn="r" defTabSz="711200">
            <a:lnSpc>
              <a:spcPct val="90000"/>
            </a:lnSpc>
            <a:spcBef>
              <a:spcPct val="0"/>
            </a:spcBef>
            <a:spcAft>
              <a:spcPct val="35000"/>
            </a:spcAft>
            <a:buNone/>
          </a:pPr>
          <a:r>
            <a:rPr lang="en-US" sz="1600" b="1" u="none" strike="noStrike" kern="1200" baseline="0">
              <a:solidFill>
                <a:srgbClr val="FFFFFF"/>
              </a:solidFill>
              <a:latin typeface="Calibri"/>
              <a:ea typeface="ＭＳ Ｐゴシック"/>
              <a:cs typeface="+mn-cs"/>
            </a:rPr>
            <a:t>Proteger los Datos Contra el Robo de Discos Físicos</a:t>
          </a:r>
          <a:endParaRPr lang="en-US" sz="1600" b="1" kern="1200" dirty="0">
            <a:solidFill>
              <a:srgbClr val="FFFFFF"/>
            </a:solidFill>
            <a:latin typeface="Calibri"/>
            <a:ea typeface="ＭＳ Ｐゴシック"/>
            <a:cs typeface="+mn-cs"/>
          </a:endParaRPr>
        </a:p>
      </dsp:txBody>
      <dsp:txXfrm>
        <a:off x="37821" y="38972"/>
        <a:ext cx="2804718" cy="699120"/>
      </dsp:txXfrm>
    </dsp:sp>
    <dsp:sp modelId="{91AB9D30-644B-4E27-8EA0-1947EF96C124}">
      <dsp:nvSpPr>
        <dsp:cNvPr id="0" name=""/>
        <dsp:cNvSpPr/>
      </dsp:nvSpPr>
      <dsp:spPr>
        <a:xfrm rot="5400000">
          <a:off x="5130775" y="-1358286"/>
          <a:ext cx="619809" cy="5120640"/>
        </a:xfrm>
        <a:prstGeom prst="round2SameRect">
          <a:avLst/>
        </a:prstGeom>
        <a:solidFill>
          <a:srgbClr val="6C286B">
            <a:tint val="40000"/>
            <a:alpha val="90000"/>
            <a:hueOff val="-3615990"/>
            <a:satOff val="-1618"/>
            <a:lumOff val="587"/>
            <a:alphaOff val="0"/>
          </a:srgbClr>
        </a:solidFill>
        <a:ln w="25400" cap="flat" cmpd="sng" algn="ctr">
          <a:solidFill>
            <a:srgbClr val="6C286B">
              <a:tint val="40000"/>
              <a:alpha val="90000"/>
              <a:hueOff val="-3615990"/>
              <a:satOff val="-1618"/>
              <a:lumOff val="587"/>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u="none" strike="noStrike" kern="1200" baseline="0">
              <a:solidFill>
                <a:srgbClr val="000000"/>
              </a:solidFill>
              <a:latin typeface="Calibri"/>
              <a:ea typeface="ＭＳ Ｐゴシック"/>
              <a:cs typeface="+mn-cs"/>
            </a:rPr>
            <a:t>Consolida las políticas de seguridad para NetApp NSE y a través de multiples y variados sistemas de encripción KMIP</a:t>
          </a:r>
          <a:endParaRPr lang="en-US" sz="1200" kern="1200" dirty="0">
            <a:solidFill>
              <a:srgbClr val="000000"/>
            </a:solidFill>
            <a:latin typeface="Calibri"/>
            <a:ea typeface="ＭＳ Ｐゴシック"/>
            <a:cs typeface="+mn-cs"/>
          </a:endParaRPr>
        </a:p>
      </dsp:txBody>
      <dsp:txXfrm rot="-5400000">
        <a:off x="2880360" y="922386"/>
        <a:ext cx="5090383" cy="559295"/>
      </dsp:txXfrm>
    </dsp:sp>
    <dsp:sp modelId="{93D851BF-0C38-4744-A6DB-E8351EA2AC7A}">
      <dsp:nvSpPr>
        <dsp:cNvPr id="0" name=""/>
        <dsp:cNvSpPr/>
      </dsp:nvSpPr>
      <dsp:spPr>
        <a:xfrm>
          <a:off x="0" y="814652"/>
          <a:ext cx="2880360" cy="774762"/>
        </a:xfrm>
        <a:prstGeom prst="roundRect">
          <a:avLst/>
        </a:prstGeom>
        <a:solidFill>
          <a:srgbClr val="6C286B">
            <a:hueOff val="-3610579"/>
            <a:satOff val="-9189"/>
            <a:lumOff val="423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800100" lvl="0" indent="0" algn="r" defTabSz="711200" rtl="0">
            <a:lnSpc>
              <a:spcPct val="90000"/>
            </a:lnSpc>
            <a:spcBef>
              <a:spcPct val="0"/>
            </a:spcBef>
            <a:spcAft>
              <a:spcPct val="35000"/>
            </a:spcAft>
            <a:buNone/>
          </a:pPr>
          <a:r>
            <a:rPr lang="en-US" sz="1600" b="1" kern="1200">
              <a:solidFill>
                <a:srgbClr val="FFFFFF"/>
              </a:solidFill>
              <a:latin typeface="Calibri"/>
              <a:ea typeface="ＭＳ Ｐゴシック"/>
              <a:cs typeface="+mn-cs"/>
            </a:rPr>
            <a:t>Cumplir con Mandatos o Auditorías</a:t>
          </a:r>
          <a:endParaRPr lang="en-US" sz="1600" b="1" kern="1200" dirty="0">
            <a:solidFill>
              <a:srgbClr val="FFFFFF"/>
            </a:solidFill>
            <a:latin typeface="Calibri"/>
            <a:ea typeface="ＭＳ Ｐゴシック"/>
            <a:cs typeface="+mn-cs"/>
          </a:endParaRPr>
        </a:p>
      </dsp:txBody>
      <dsp:txXfrm>
        <a:off x="37821" y="852473"/>
        <a:ext cx="2804718" cy="699120"/>
      </dsp:txXfrm>
    </dsp:sp>
    <dsp:sp modelId="{20E0BD14-694B-4873-B1C9-5ED9B9C8C53F}">
      <dsp:nvSpPr>
        <dsp:cNvPr id="0" name=""/>
        <dsp:cNvSpPr/>
      </dsp:nvSpPr>
      <dsp:spPr>
        <a:xfrm rot="5400000">
          <a:off x="5130775" y="-544786"/>
          <a:ext cx="619809" cy="5120640"/>
        </a:xfrm>
        <a:prstGeom prst="round2SameRect">
          <a:avLst/>
        </a:prstGeom>
        <a:solidFill>
          <a:srgbClr val="6C286B">
            <a:tint val="40000"/>
            <a:alpha val="90000"/>
            <a:hueOff val="-7231981"/>
            <a:satOff val="-3236"/>
            <a:lumOff val="1174"/>
            <a:alphaOff val="0"/>
          </a:srgbClr>
        </a:solidFill>
        <a:ln w="25400" cap="flat" cmpd="sng" algn="ctr">
          <a:solidFill>
            <a:srgbClr val="6C286B">
              <a:tint val="40000"/>
              <a:alpha val="90000"/>
              <a:hueOff val="-7231981"/>
              <a:satOff val="-3236"/>
              <a:lumOff val="117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rgbClr val="000000"/>
              </a:solidFill>
              <a:latin typeface="Calibri"/>
              <a:ea typeface="ＭＳ Ｐゴシック"/>
              <a:cs typeface="+mn-cs"/>
            </a:rPr>
            <a:t>Protege la PI al integrarse con la infraestructura existente para proveer una administración unificada del ciclo vital de las llaves, aislamiento de los datos y protección de particiones en ambientes multi-tenant o de nube.</a:t>
          </a:r>
          <a:endParaRPr lang="en-US" sz="1200" kern="1200" dirty="0">
            <a:solidFill>
              <a:srgbClr val="000000"/>
            </a:solidFill>
            <a:latin typeface="Calibri"/>
            <a:ea typeface="ＭＳ Ｐゴシック"/>
            <a:cs typeface="+mn-cs"/>
          </a:endParaRPr>
        </a:p>
      </dsp:txBody>
      <dsp:txXfrm rot="-5400000">
        <a:off x="2880360" y="1735886"/>
        <a:ext cx="5090383" cy="559295"/>
      </dsp:txXfrm>
    </dsp:sp>
    <dsp:sp modelId="{52DDF8C0-27A7-4D9C-BB6D-A18D7EF6BD9C}">
      <dsp:nvSpPr>
        <dsp:cNvPr id="0" name=""/>
        <dsp:cNvSpPr/>
      </dsp:nvSpPr>
      <dsp:spPr>
        <a:xfrm>
          <a:off x="0" y="1628152"/>
          <a:ext cx="2880360" cy="774762"/>
        </a:xfrm>
        <a:prstGeom prst="roundRect">
          <a:avLst/>
        </a:prstGeom>
        <a:solidFill>
          <a:srgbClr val="6C286B">
            <a:hueOff val="-7221158"/>
            <a:satOff val="-18378"/>
            <a:lumOff val="847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800100" lvl="0" indent="0" algn="r" defTabSz="711200" rtl="0">
            <a:lnSpc>
              <a:spcPct val="90000"/>
            </a:lnSpc>
            <a:spcBef>
              <a:spcPct val="0"/>
            </a:spcBef>
            <a:spcAft>
              <a:spcPct val="35000"/>
            </a:spcAft>
            <a:buNone/>
          </a:pPr>
          <a:r>
            <a:rPr lang="en-US" sz="1600" b="1" kern="1200">
              <a:solidFill>
                <a:srgbClr val="FFFFFF"/>
              </a:solidFill>
              <a:latin typeface="Calibri"/>
              <a:ea typeface="ＭＳ Ｐゴシック"/>
              <a:cs typeface="+mn-cs"/>
            </a:rPr>
            <a:t>Proteger la Propiedad Intelectual en toda la Organización</a:t>
          </a:r>
          <a:endParaRPr lang="en-US" sz="1600" b="1" kern="1200" dirty="0">
            <a:solidFill>
              <a:srgbClr val="FFFFFF"/>
            </a:solidFill>
            <a:latin typeface="Calibri"/>
            <a:ea typeface="ＭＳ Ｐゴシック"/>
            <a:cs typeface="+mn-cs"/>
          </a:endParaRPr>
        </a:p>
      </dsp:txBody>
      <dsp:txXfrm>
        <a:off x="37821" y="1665973"/>
        <a:ext cx="2804718" cy="699120"/>
      </dsp:txXfrm>
    </dsp:sp>
    <dsp:sp modelId="{6670A30F-AD6A-4419-A3E4-83D4E0B3B165}">
      <dsp:nvSpPr>
        <dsp:cNvPr id="0" name=""/>
        <dsp:cNvSpPr/>
      </dsp:nvSpPr>
      <dsp:spPr>
        <a:xfrm rot="5400000">
          <a:off x="5130775" y="268713"/>
          <a:ext cx="619809" cy="5120640"/>
        </a:xfrm>
        <a:prstGeom prst="round2SameRect">
          <a:avLst/>
        </a:prstGeom>
        <a:solidFill>
          <a:srgbClr val="6C286B">
            <a:tint val="40000"/>
            <a:alpha val="90000"/>
            <a:hueOff val="-10847971"/>
            <a:satOff val="-4854"/>
            <a:lumOff val="1762"/>
            <a:alphaOff val="0"/>
          </a:srgbClr>
        </a:solidFill>
        <a:ln w="25400" cap="flat" cmpd="sng" algn="ctr">
          <a:solidFill>
            <a:srgbClr val="6C286B">
              <a:tint val="40000"/>
              <a:alpha val="90000"/>
              <a:hueOff val="-10847971"/>
              <a:satOff val="-4854"/>
              <a:lumOff val="1762"/>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a:solidFill>
                <a:srgbClr val="000000"/>
              </a:solidFill>
              <a:latin typeface="Calibri"/>
              <a:ea typeface="ＭＳ Ｐゴシック"/>
              <a:cs typeface="+mn-cs"/>
            </a:rPr>
            <a:t>Asegura sus datos DR a través de una administración de llaves centralizada y  consistente que abarca data centers físicos y virtuales, sitios de recuperación de desastres e infraestructura de nube.</a:t>
          </a:r>
          <a:endParaRPr lang="en-US" sz="1200" kern="1200" dirty="0">
            <a:solidFill>
              <a:srgbClr val="000000"/>
            </a:solidFill>
            <a:latin typeface="Calibri"/>
            <a:ea typeface="ＭＳ Ｐゴシック"/>
            <a:cs typeface="+mn-cs"/>
          </a:endParaRPr>
        </a:p>
      </dsp:txBody>
      <dsp:txXfrm rot="-5400000">
        <a:off x="2880360" y="2549386"/>
        <a:ext cx="5090383" cy="559295"/>
      </dsp:txXfrm>
    </dsp:sp>
    <dsp:sp modelId="{CCCFFFDC-2B90-4D33-9A55-2C39801983F0}">
      <dsp:nvSpPr>
        <dsp:cNvPr id="0" name=""/>
        <dsp:cNvSpPr/>
      </dsp:nvSpPr>
      <dsp:spPr>
        <a:xfrm>
          <a:off x="0" y="2441652"/>
          <a:ext cx="2880360" cy="774762"/>
        </a:xfrm>
        <a:prstGeom prst="roundRect">
          <a:avLst/>
        </a:prstGeom>
        <a:solidFill>
          <a:srgbClr val="6C286B">
            <a:hueOff val="-10831738"/>
            <a:satOff val="-27567"/>
            <a:lumOff val="1270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800100" lvl="0" indent="0" algn="r" defTabSz="711200" rtl="0">
            <a:lnSpc>
              <a:spcPct val="90000"/>
            </a:lnSpc>
            <a:spcBef>
              <a:spcPct val="0"/>
            </a:spcBef>
            <a:spcAft>
              <a:spcPct val="35000"/>
            </a:spcAft>
            <a:buNone/>
          </a:pPr>
          <a:r>
            <a:rPr lang="en-US" sz="1600" b="1" kern="1200">
              <a:solidFill>
                <a:srgbClr val="FFFFFF"/>
              </a:solidFill>
              <a:latin typeface="Calibri"/>
              <a:ea typeface="ＭＳ Ｐゴシック"/>
              <a:cs typeface="+mn-cs"/>
            </a:rPr>
            <a:t>Asegurar Datos Ubicados en Sitios DR</a:t>
          </a:r>
          <a:endParaRPr lang="en-US" sz="1600" b="1" kern="1200" dirty="0">
            <a:solidFill>
              <a:srgbClr val="FFFFFF"/>
            </a:solidFill>
            <a:latin typeface="Calibri"/>
            <a:ea typeface="ＭＳ Ｐゴシック"/>
            <a:cs typeface="+mn-cs"/>
          </a:endParaRPr>
        </a:p>
      </dsp:txBody>
      <dsp:txXfrm>
        <a:off x="37821" y="2479473"/>
        <a:ext cx="2804718" cy="699120"/>
      </dsp:txXfrm>
    </dsp:sp>
    <dsp:sp modelId="{A9EC47A8-0EC9-4E60-AA24-2CFA0EEC0FD8}">
      <dsp:nvSpPr>
        <dsp:cNvPr id="0" name=""/>
        <dsp:cNvSpPr/>
      </dsp:nvSpPr>
      <dsp:spPr>
        <a:xfrm rot="5400000">
          <a:off x="5130775" y="1082213"/>
          <a:ext cx="619809" cy="5120640"/>
        </a:xfrm>
        <a:prstGeom prst="round2SameRect">
          <a:avLst/>
        </a:prstGeom>
        <a:solidFill>
          <a:srgbClr val="6C286B">
            <a:tint val="40000"/>
            <a:alpha val="90000"/>
            <a:hueOff val="-14463961"/>
            <a:satOff val="-6472"/>
            <a:lumOff val="2349"/>
            <a:alphaOff val="0"/>
          </a:srgbClr>
        </a:solidFill>
        <a:ln w="25400" cap="flat" cmpd="sng" algn="ctr">
          <a:solidFill>
            <a:srgbClr val="6C286B">
              <a:tint val="40000"/>
              <a:alpha val="90000"/>
              <a:hueOff val="-14463961"/>
              <a:satOff val="-6472"/>
              <a:lumOff val="234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a:solidFill>
                <a:srgbClr val="000000"/>
              </a:solidFill>
              <a:latin typeface="Calibri"/>
              <a:ea typeface="ＭＳ Ｐゴシック"/>
              <a:cs typeface="+mn-cs"/>
            </a:rPr>
            <a:t>La primera solución de Manejo Empresarial de Llaves de Alta Seguridad en la industria, validado por  FIPS y basada en el estándar KMIP.</a:t>
          </a:r>
          <a:endParaRPr lang="en-US" sz="1200" kern="1200" dirty="0">
            <a:solidFill>
              <a:srgbClr val="000000"/>
            </a:solidFill>
            <a:latin typeface="Calibri"/>
            <a:ea typeface="ＭＳ Ｐゴシック"/>
            <a:cs typeface="+mn-cs"/>
          </a:endParaRPr>
        </a:p>
      </dsp:txBody>
      <dsp:txXfrm rot="-5400000">
        <a:off x="2880360" y="3362886"/>
        <a:ext cx="5090383" cy="559295"/>
      </dsp:txXfrm>
    </dsp:sp>
    <dsp:sp modelId="{F67F0436-0BB8-4F9E-BBFB-EB61BAF11464}">
      <dsp:nvSpPr>
        <dsp:cNvPr id="0" name=""/>
        <dsp:cNvSpPr/>
      </dsp:nvSpPr>
      <dsp:spPr>
        <a:xfrm>
          <a:off x="0" y="3255152"/>
          <a:ext cx="2880360" cy="774762"/>
        </a:xfrm>
        <a:prstGeom prst="roundRect">
          <a:avLst/>
        </a:prstGeom>
        <a:solidFill>
          <a:srgbClr val="6C286B">
            <a:hueOff val="-14442317"/>
            <a:satOff val="-36756"/>
            <a:lumOff val="1694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800100" lvl="0" indent="0" algn="r" defTabSz="711200" rtl="0">
            <a:lnSpc>
              <a:spcPct val="90000"/>
            </a:lnSpc>
            <a:spcBef>
              <a:spcPct val="0"/>
            </a:spcBef>
            <a:spcAft>
              <a:spcPct val="35000"/>
            </a:spcAft>
            <a:buNone/>
          </a:pPr>
          <a:r>
            <a:rPr lang="en-US" sz="1600" b="1" kern="1200">
              <a:solidFill>
                <a:srgbClr val="FFFFFF"/>
              </a:solidFill>
              <a:latin typeface="Calibri"/>
              <a:ea typeface="ＭＳ Ｐゴシック"/>
              <a:cs typeface="+mn-cs"/>
            </a:rPr>
            <a:t>Consolidación de Llaves para Aplicación Unificada de Políticas</a:t>
          </a:r>
          <a:endParaRPr lang="en-US" sz="1600" b="1" kern="1200" dirty="0">
            <a:solidFill>
              <a:srgbClr val="FFFFFF"/>
            </a:solidFill>
            <a:latin typeface="Calibri"/>
            <a:ea typeface="ＭＳ Ｐゴシック"/>
            <a:cs typeface="+mn-cs"/>
          </a:endParaRPr>
        </a:p>
      </dsp:txBody>
      <dsp:txXfrm>
        <a:off x="37821" y="3292973"/>
        <a:ext cx="2804718" cy="699120"/>
      </dsp:txXfrm>
    </dsp:sp>
    <dsp:sp modelId="{4DC516A7-6A48-4CA4-8DFB-59C1A1757193}">
      <dsp:nvSpPr>
        <dsp:cNvPr id="0" name=""/>
        <dsp:cNvSpPr/>
      </dsp:nvSpPr>
      <dsp:spPr>
        <a:xfrm rot="5400000">
          <a:off x="5125462" y="1990530"/>
          <a:ext cx="619809" cy="5115639"/>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a:solidFill>
                <a:srgbClr val="000000"/>
              </a:solidFill>
              <a:latin typeface="Calibri"/>
              <a:ea typeface="ＭＳ Ｐゴシック"/>
              <a:cs typeface="+mn-cs"/>
            </a:rPr>
            <a:t>Entrega alto rendimiento y disponibilidad de los archivos de usuario a través de una solución de hardware fácil de usar, endurecida y auto-contenida que permite que los datos encriptados séan continuamente seguros y disponibles.</a:t>
          </a:r>
          <a:endParaRPr lang="en-US" sz="1200" kern="1200" dirty="0">
            <a:solidFill>
              <a:srgbClr val="000000"/>
            </a:solidFill>
            <a:latin typeface="Calibri"/>
            <a:ea typeface="ＭＳ Ｐゴシック"/>
            <a:cs typeface="+mn-cs"/>
          </a:endParaRPr>
        </a:p>
      </dsp:txBody>
      <dsp:txXfrm rot="-5400000">
        <a:off x="2877548" y="4268702"/>
        <a:ext cx="5085382" cy="559295"/>
      </dsp:txXfrm>
    </dsp:sp>
    <dsp:sp modelId="{F356B00A-2E42-4CF7-A7C2-0416D18CD5EC}">
      <dsp:nvSpPr>
        <dsp:cNvPr id="0" name=""/>
        <dsp:cNvSpPr/>
      </dsp:nvSpPr>
      <dsp:spPr>
        <a:xfrm>
          <a:off x="0" y="4068652"/>
          <a:ext cx="2877547" cy="959395"/>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800100" lvl="0" indent="0" algn="r" defTabSz="711200" rtl="0">
            <a:lnSpc>
              <a:spcPct val="90000"/>
            </a:lnSpc>
            <a:spcBef>
              <a:spcPct val="0"/>
            </a:spcBef>
            <a:spcAft>
              <a:spcPct val="35000"/>
            </a:spcAft>
            <a:buNone/>
          </a:pPr>
          <a:r>
            <a:rPr lang="en-US" sz="1600" b="1" kern="1200">
              <a:solidFill>
                <a:srgbClr val="FFFFFF"/>
              </a:solidFill>
              <a:latin typeface="Calibri"/>
              <a:ea typeface="ＭＳ Ｐゴシック"/>
              <a:cs typeface="+mn-cs"/>
            </a:rPr>
            <a:t>Mantener Alto Rendimiento y Disponibilidad de los Archivos de Usuario</a:t>
          </a:r>
          <a:endParaRPr lang="en-US" sz="1600" b="1" kern="1200" dirty="0">
            <a:solidFill>
              <a:srgbClr val="FFFFFF"/>
            </a:solidFill>
            <a:latin typeface="Calibri"/>
            <a:ea typeface="ＭＳ Ｐゴシック"/>
            <a:cs typeface="+mn-cs"/>
          </a:endParaRPr>
        </a:p>
      </dsp:txBody>
      <dsp:txXfrm>
        <a:off x="46834" y="4115486"/>
        <a:ext cx="2783879" cy="8657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217EF-A2AD-4FC1-871D-3C1A00310F24}">
      <dsp:nvSpPr>
        <dsp:cNvPr id="0" name=""/>
        <dsp:cNvSpPr/>
      </dsp:nvSpPr>
      <dsp:spPr>
        <a:xfrm rot="5400000">
          <a:off x="5416870" y="-2245645"/>
          <a:ext cx="773043" cy="5462016"/>
        </a:xfrm>
        <a:prstGeom prst="round2SameRect">
          <a:avLst/>
        </a:prstGeom>
        <a:solidFill>
          <a:srgbClr val="6C286B">
            <a:tint val="40000"/>
            <a:alpha val="90000"/>
            <a:hueOff val="0"/>
            <a:satOff val="0"/>
            <a:lumOff val="0"/>
            <a:alphaOff val="0"/>
          </a:srgbClr>
        </a:solidFill>
        <a:ln w="25400" cap="flat" cmpd="sng" algn="ctr">
          <a:solidFill>
            <a:srgbClr val="6C286B">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Calibri"/>
              <a:ea typeface="ＭＳ Ｐゴシック"/>
              <a:cs typeface="+mn-cs"/>
            </a:rPr>
            <a:t>Aún una pequeña intrusion puede resultar en una gigantesca fuga de datos – con la perdida asociada de reputación, privacidad y financiera</a:t>
          </a:r>
          <a:endParaRPr lang="en-US" sz="1800" kern="1200" dirty="0">
            <a:solidFill>
              <a:srgbClr val="000000"/>
            </a:solidFill>
            <a:latin typeface="Calibri"/>
            <a:ea typeface="ＭＳ Ｐゴシック"/>
            <a:cs typeface="+mn-cs"/>
          </a:endParaRPr>
        </a:p>
      </dsp:txBody>
      <dsp:txXfrm rot="-5400000">
        <a:off x="3072384" y="136578"/>
        <a:ext cx="5424279" cy="697569"/>
      </dsp:txXfrm>
    </dsp:sp>
    <dsp:sp modelId="{BC5DD0E0-DAE5-4111-B861-F616FAAE33F0}">
      <dsp:nvSpPr>
        <dsp:cNvPr id="0" name=""/>
        <dsp:cNvSpPr/>
      </dsp:nvSpPr>
      <dsp:spPr>
        <a:xfrm>
          <a:off x="0" y="2210"/>
          <a:ext cx="3072384" cy="966303"/>
        </a:xfrm>
        <a:prstGeom prst="roundRect">
          <a:avLst/>
        </a:prstGeom>
        <a:solidFill>
          <a:srgbClr val="6C286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a:lnSpc>
              <a:spcPct val="90000"/>
            </a:lnSpc>
            <a:spcBef>
              <a:spcPct val="0"/>
            </a:spcBef>
            <a:spcAft>
              <a:spcPct val="35000"/>
            </a:spcAft>
            <a:buNone/>
          </a:pPr>
          <a:r>
            <a:rPr lang="en-US" sz="1800" b="1" kern="1200">
              <a:solidFill>
                <a:srgbClr val="FFFFFF"/>
              </a:solidFill>
              <a:latin typeface="Calibri"/>
              <a:ea typeface="ＭＳ Ｐゴシック"/>
              <a:cs typeface="+mn-cs"/>
            </a:rPr>
            <a:t>Proteger los Datos de Amenazas Evolutivas</a:t>
          </a:r>
          <a:endParaRPr lang="en-US" sz="1800" b="1" kern="1200" dirty="0">
            <a:solidFill>
              <a:srgbClr val="FFFFFF"/>
            </a:solidFill>
            <a:latin typeface="Calibri"/>
            <a:ea typeface="ＭＳ Ｐゴシック"/>
            <a:cs typeface="+mn-cs"/>
          </a:endParaRPr>
        </a:p>
      </dsp:txBody>
      <dsp:txXfrm>
        <a:off x="47171" y="49381"/>
        <a:ext cx="2978042" cy="871961"/>
      </dsp:txXfrm>
    </dsp:sp>
    <dsp:sp modelId="{231F2A1C-4E12-4BC5-8C74-AAC9FA711C78}">
      <dsp:nvSpPr>
        <dsp:cNvPr id="0" name=""/>
        <dsp:cNvSpPr/>
      </dsp:nvSpPr>
      <dsp:spPr>
        <a:xfrm rot="5400000">
          <a:off x="5416870" y="-1231026"/>
          <a:ext cx="773043" cy="5462016"/>
        </a:xfrm>
        <a:prstGeom prst="round2SameRect">
          <a:avLst/>
        </a:prstGeom>
        <a:solidFill>
          <a:srgbClr val="6C286B">
            <a:tint val="40000"/>
            <a:alpha val="90000"/>
            <a:hueOff val="-4519988"/>
            <a:satOff val="-2022"/>
            <a:lumOff val="734"/>
            <a:alphaOff val="0"/>
          </a:srgbClr>
        </a:solidFill>
        <a:ln w="25400" cap="flat" cmpd="sng" algn="ctr">
          <a:solidFill>
            <a:srgbClr val="6C286B">
              <a:tint val="40000"/>
              <a:alpha val="90000"/>
              <a:hueOff val="-4519988"/>
              <a:satOff val="-2022"/>
              <a:lumOff val="734"/>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Calibri"/>
              <a:ea typeface="ＭＳ Ｐゴシック"/>
              <a:cs typeface="+mn-cs"/>
            </a:rPr>
            <a:t>Los mecanismos  de encripción deben soportar los esfuerzos de cumplimiento y proveér reportes avanzados de auditoría</a:t>
          </a:r>
          <a:endParaRPr lang="en-US" sz="1800" kern="1200" dirty="0">
            <a:solidFill>
              <a:srgbClr val="000000"/>
            </a:solidFill>
            <a:latin typeface="Calibri"/>
            <a:ea typeface="ＭＳ Ｐゴシック"/>
            <a:cs typeface="+mn-cs"/>
          </a:endParaRPr>
        </a:p>
      </dsp:txBody>
      <dsp:txXfrm rot="-5400000">
        <a:off x="3072384" y="1151197"/>
        <a:ext cx="5424279" cy="697569"/>
      </dsp:txXfrm>
    </dsp:sp>
    <dsp:sp modelId="{EA95D4B1-E6BD-4EBC-9BFD-E0E452DDFD59}">
      <dsp:nvSpPr>
        <dsp:cNvPr id="0" name=""/>
        <dsp:cNvSpPr/>
      </dsp:nvSpPr>
      <dsp:spPr>
        <a:xfrm>
          <a:off x="0" y="1016829"/>
          <a:ext cx="3072384" cy="966303"/>
        </a:xfrm>
        <a:prstGeom prst="roundRect">
          <a:avLst/>
        </a:prstGeom>
        <a:solidFill>
          <a:srgbClr val="6C286B">
            <a:hueOff val="-4513224"/>
            <a:satOff val="-11486"/>
            <a:lumOff val="5294"/>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it-IT" sz="1800" b="1" kern="1200">
              <a:solidFill>
                <a:srgbClr val="FFFFFF"/>
              </a:solidFill>
              <a:latin typeface="Calibri"/>
              <a:ea typeface="ＭＳ Ｐゴシック"/>
              <a:cs typeface="+mn-cs"/>
            </a:rPr>
            <a:t>Cumplir con Mandatos</a:t>
          </a:r>
          <a:endParaRPr lang="en-US" sz="1800" b="1" kern="1200" dirty="0">
            <a:solidFill>
              <a:srgbClr val="FFFFFF"/>
            </a:solidFill>
            <a:latin typeface="Calibri"/>
            <a:ea typeface="ＭＳ Ｐゴシック"/>
            <a:cs typeface="+mn-cs"/>
          </a:endParaRPr>
        </a:p>
      </dsp:txBody>
      <dsp:txXfrm>
        <a:off x="47171" y="1064000"/>
        <a:ext cx="2978042" cy="871961"/>
      </dsp:txXfrm>
    </dsp:sp>
    <dsp:sp modelId="{F825F9E1-21A5-469C-9C63-F078ADCFDD69}">
      <dsp:nvSpPr>
        <dsp:cNvPr id="0" name=""/>
        <dsp:cNvSpPr/>
      </dsp:nvSpPr>
      <dsp:spPr>
        <a:xfrm rot="5400000">
          <a:off x="5416870" y="-216408"/>
          <a:ext cx="773043" cy="5462016"/>
        </a:xfrm>
        <a:prstGeom prst="round2SameRect">
          <a:avLst/>
        </a:prstGeom>
        <a:solidFill>
          <a:srgbClr val="6C286B">
            <a:tint val="40000"/>
            <a:alpha val="90000"/>
            <a:hueOff val="-9039976"/>
            <a:satOff val="-4045"/>
            <a:lumOff val="1468"/>
            <a:alphaOff val="0"/>
          </a:srgbClr>
        </a:solidFill>
        <a:ln w="25400" cap="flat" cmpd="sng" algn="ctr">
          <a:solidFill>
            <a:srgbClr val="6C286B">
              <a:tint val="40000"/>
              <a:alpha val="90000"/>
              <a:hueOff val="-9039976"/>
              <a:satOff val="-4045"/>
              <a:lumOff val="146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solidFill>
                <a:srgbClr val="000000"/>
              </a:solidFill>
              <a:latin typeface="Calibri"/>
              <a:ea typeface="ＭＳ Ｐゴシック"/>
              <a:cs typeface="+mn-cs"/>
            </a:rPr>
            <a:t>Garantiza comunicaciones confiables en la nube mientras impulsa la productividad del usuario, baja costos y aumenta la agilidad</a:t>
          </a:r>
          <a:endParaRPr lang="en-US" sz="1800" kern="1200" dirty="0">
            <a:solidFill>
              <a:srgbClr val="000000"/>
            </a:solidFill>
            <a:latin typeface="Calibri"/>
            <a:ea typeface="ＭＳ Ｐゴシック"/>
            <a:cs typeface="+mn-cs"/>
          </a:endParaRPr>
        </a:p>
      </dsp:txBody>
      <dsp:txXfrm rot="-5400000">
        <a:off x="3072384" y="2165815"/>
        <a:ext cx="5424279" cy="697569"/>
      </dsp:txXfrm>
    </dsp:sp>
    <dsp:sp modelId="{CEFF088D-4630-4031-A69F-4613B57AC33C}">
      <dsp:nvSpPr>
        <dsp:cNvPr id="0" name=""/>
        <dsp:cNvSpPr/>
      </dsp:nvSpPr>
      <dsp:spPr>
        <a:xfrm>
          <a:off x="0" y="2031448"/>
          <a:ext cx="3072384" cy="966303"/>
        </a:xfrm>
        <a:prstGeom prst="roundRect">
          <a:avLst/>
        </a:prstGeom>
        <a:solidFill>
          <a:srgbClr val="6C286B">
            <a:hueOff val="-9026448"/>
            <a:satOff val="-22973"/>
            <a:lumOff val="10588"/>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it-IT" sz="1800" b="1" kern="1200">
              <a:solidFill>
                <a:srgbClr val="FFFFFF"/>
              </a:solidFill>
              <a:latin typeface="Calibri"/>
              <a:ea typeface="ＭＳ Ｐゴシック"/>
              <a:cs typeface="+mn-cs"/>
            </a:rPr>
            <a:t>Resguardar Datos en Nubes Privadas</a:t>
          </a:r>
          <a:endParaRPr lang="en-US" sz="1800" b="1" kern="1200" dirty="0">
            <a:solidFill>
              <a:srgbClr val="FFFFFF"/>
            </a:solidFill>
            <a:latin typeface="Calibri"/>
            <a:ea typeface="ＭＳ Ｐゴシック"/>
            <a:cs typeface="+mn-cs"/>
          </a:endParaRPr>
        </a:p>
      </dsp:txBody>
      <dsp:txXfrm>
        <a:off x="47171" y="2078619"/>
        <a:ext cx="2978042" cy="871961"/>
      </dsp:txXfrm>
    </dsp:sp>
    <dsp:sp modelId="{2E2ED282-507D-4FB0-9690-D88505043883}">
      <dsp:nvSpPr>
        <dsp:cNvPr id="0" name=""/>
        <dsp:cNvSpPr/>
      </dsp:nvSpPr>
      <dsp:spPr>
        <a:xfrm rot="5400000">
          <a:off x="5416870" y="798210"/>
          <a:ext cx="773043" cy="5462016"/>
        </a:xfrm>
        <a:prstGeom prst="round2SameRect">
          <a:avLst/>
        </a:prstGeom>
        <a:solidFill>
          <a:srgbClr val="6C286B">
            <a:tint val="40000"/>
            <a:alpha val="90000"/>
            <a:hueOff val="-13559963"/>
            <a:satOff val="-6067"/>
            <a:lumOff val="2202"/>
            <a:alphaOff val="0"/>
          </a:srgbClr>
        </a:solidFill>
        <a:ln w="25400" cap="flat" cmpd="sng" algn="ctr">
          <a:solidFill>
            <a:srgbClr val="6C286B">
              <a:tint val="40000"/>
              <a:alpha val="90000"/>
              <a:hueOff val="-13559963"/>
              <a:satOff val="-6067"/>
              <a:lumOff val="2202"/>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a:solidFill>
                <a:srgbClr val="000000"/>
              </a:solidFill>
              <a:latin typeface="Calibri"/>
              <a:ea typeface="ＭＳ Ｐゴシック"/>
              <a:cs typeface="+mn-cs"/>
            </a:rPr>
            <a:t>Encripción de menor costo capaz de escalar para proteger los datos en su tránsito de red desde la oficina central a las sucursales</a:t>
          </a:r>
          <a:endParaRPr lang="en-US" sz="1800" kern="1200" dirty="0">
            <a:solidFill>
              <a:srgbClr val="000000"/>
            </a:solidFill>
            <a:latin typeface="Calibri"/>
            <a:ea typeface="ＭＳ Ｐゴシック"/>
            <a:cs typeface="+mn-cs"/>
          </a:endParaRPr>
        </a:p>
      </dsp:txBody>
      <dsp:txXfrm rot="-5400000">
        <a:off x="3072384" y="3180434"/>
        <a:ext cx="5424279" cy="697569"/>
      </dsp:txXfrm>
    </dsp:sp>
    <dsp:sp modelId="{2F7BBDF4-C1C0-463F-9811-65CD52640D6E}">
      <dsp:nvSpPr>
        <dsp:cNvPr id="0" name=""/>
        <dsp:cNvSpPr/>
      </dsp:nvSpPr>
      <dsp:spPr>
        <a:xfrm>
          <a:off x="0" y="3046067"/>
          <a:ext cx="3072384" cy="966303"/>
        </a:xfrm>
        <a:prstGeom prst="roundRect">
          <a:avLst/>
        </a:prstGeom>
        <a:solidFill>
          <a:srgbClr val="6C286B">
            <a:hueOff val="-13539672"/>
            <a:satOff val="-34459"/>
            <a:lumOff val="1588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a:lnSpc>
              <a:spcPct val="90000"/>
            </a:lnSpc>
            <a:spcBef>
              <a:spcPct val="0"/>
            </a:spcBef>
            <a:spcAft>
              <a:spcPct val="35000"/>
            </a:spcAft>
            <a:buNone/>
          </a:pPr>
          <a:r>
            <a:rPr lang="en-US" sz="1800" b="1" kern="1200">
              <a:solidFill>
                <a:srgbClr val="FFFFFF"/>
              </a:solidFill>
              <a:latin typeface="Calibri"/>
              <a:ea typeface="ＭＳ Ｐゴシック"/>
              <a:cs typeface="+mn-cs"/>
            </a:rPr>
            <a:t>Conectividad Segura de Sucursales</a:t>
          </a:r>
          <a:endParaRPr lang="en-US" sz="1800" b="1" kern="1200" dirty="0">
            <a:solidFill>
              <a:srgbClr val="FFFFFF"/>
            </a:solidFill>
            <a:latin typeface="Calibri"/>
            <a:ea typeface="ＭＳ Ｐゴシック"/>
            <a:cs typeface="+mn-cs"/>
          </a:endParaRPr>
        </a:p>
      </dsp:txBody>
      <dsp:txXfrm>
        <a:off x="47171" y="3093238"/>
        <a:ext cx="2978042" cy="871961"/>
      </dsp:txXfrm>
    </dsp:sp>
    <dsp:sp modelId="{2B80151B-6C11-4A57-82D6-C3A55AA2C5B3}">
      <dsp:nvSpPr>
        <dsp:cNvPr id="0" name=""/>
        <dsp:cNvSpPr/>
      </dsp:nvSpPr>
      <dsp:spPr>
        <a:xfrm rot="5400000">
          <a:off x="5416870" y="1812829"/>
          <a:ext cx="773043" cy="5462016"/>
        </a:xfrm>
        <a:prstGeom prst="round2SameRect">
          <a:avLst/>
        </a:prstGeom>
        <a:solidFill>
          <a:srgbClr val="6C286B">
            <a:tint val="40000"/>
            <a:alpha val="90000"/>
            <a:hueOff val="-18079951"/>
            <a:satOff val="-8090"/>
            <a:lumOff val="2936"/>
            <a:alphaOff val="0"/>
          </a:srgbClr>
        </a:solidFill>
        <a:ln w="25400" cap="flat" cmpd="sng" algn="ctr">
          <a:solidFill>
            <a:srgbClr val="6C286B">
              <a:tint val="40000"/>
              <a:alpha val="90000"/>
              <a:hueOff val="-18079951"/>
              <a:satOff val="-8090"/>
              <a:lumOff val="293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a:solidFill>
                <a:srgbClr val="000000"/>
              </a:solidFill>
              <a:latin typeface="Calibri"/>
              <a:ea typeface="ＭＳ Ｐゴシック"/>
              <a:cs typeface="+mn-cs"/>
            </a:rPr>
            <a:t>Permitiendo el envío en tiempo real de datos sensibles a los sitios de DR, sin hacer lenta la red</a:t>
          </a:r>
          <a:endParaRPr lang="en-US" sz="1800" kern="1200" dirty="0">
            <a:solidFill>
              <a:srgbClr val="000000"/>
            </a:solidFill>
            <a:latin typeface="Calibri"/>
            <a:ea typeface="ＭＳ Ｐゴシック"/>
            <a:cs typeface="+mn-cs"/>
          </a:endParaRPr>
        </a:p>
      </dsp:txBody>
      <dsp:txXfrm rot="-5400000">
        <a:off x="3072384" y="4195053"/>
        <a:ext cx="5424279" cy="697569"/>
      </dsp:txXfrm>
    </dsp:sp>
    <dsp:sp modelId="{9556044F-67A9-46DD-BE5B-E44EA94059A6}">
      <dsp:nvSpPr>
        <dsp:cNvPr id="0" name=""/>
        <dsp:cNvSpPr/>
      </dsp:nvSpPr>
      <dsp:spPr>
        <a:xfrm>
          <a:off x="0" y="4060686"/>
          <a:ext cx="3072384" cy="966303"/>
        </a:xfrm>
        <a:prstGeom prst="roundRect">
          <a:avLst/>
        </a:prstGeom>
        <a:solidFill>
          <a:srgbClr val="6C286B">
            <a:hueOff val="-18052896"/>
            <a:satOff val="-45945"/>
            <a:lumOff val="2117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800100" lvl="0" indent="0" algn="r" defTabSz="800100" rtl="0">
            <a:lnSpc>
              <a:spcPct val="90000"/>
            </a:lnSpc>
            <a:spcBef>
              <a:spcPct val="0"/>
            </a:spcBef>
            <a:spcAft>
              <a:spcPct val="35000"/>
            </a:spcAft>
            <a:buNone/>
          </a:pPr>
          <a:r>
            <a:rPr lang="en-US" sz="1800" b="1" kern="1200">
              <a:solidFill>
                <a:srgbClr val="FFFFFF"/>
              </a:solidFill>
              <a:latin typeface="Calibri"/>
              <a:ea typeface="ＭＳ Ｐゴシック"/>
              <a:cs typeface="+mn-cs"/>
            </a:rPr>
            <a:t>Proveér Continuidad del Negocio y DR</a:t>
          </a:r>
          <a:endParaRPr lang="en-US" sz="1800" b="1" kern="1200" dirty="0">
            <a:solidFill>
              <a:srgbClr val="FFFFFF"/>
            </a:solidFill>
            <a:latin typeface="Calibri"/>
            <a:ea typeface="ＭＳ Ｐゴシック"/>
            <a:cs typeface="+mn-cs"/>
          </a:endParaRPr>
        </a:p>
      </dsp:txBody>
      <dsp:txXfrm>
        <a:off x="47171" y="4107857"/>
        <a:ext cx="2978042" cy="87196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8972948"/>
            <a:ext cx="7077075" cy="390128"/>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lIns="93931" tIns="46965" rIns="93931" bIns="46965" anchor="ctr"/>
          <a:lstStyle/>
          <a:p>
            <a:pPr algn="ctr" fontAlgn="auto">
              <a:spcBef>
                <a:spcPts val="0"/>
              </a:spcBef>
              <a:spcAft>
                <a:spcPts val="0"/>
              </a:spcAft>
              <a:defRPr/>
            </a:pPr>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1" tIns="46965" rIns="93931" bIns="46965" rtlCol="0"/>
          <a:lstStyle>
            <a:lvl1pPr algn="r" fontAlgn="auto">
              <a:spcBef>
                <a:spcPts val="0"/>
              </a:spcBef>
              <a:spcAft>
                <a:spcPts val="0"/>
              </a:spcAft>
              <a:defRPr sz="1200" smtClean="0">
                <a:latin typeface="+mn-lt"/>
              </a:defRPr>
            </a:lvl1pPr>
          </a:lstStyle>
          <a:p>
            <a:pPr>
              <a:defRPr/>
            </a:pPr>
            <a:fld id="{02BC7AC7-295C-46D4-B434-E7E3F0664B0B}" type="datetimeFigureOut">
              <a:rPr lang="en-US"/>
              <a:pPr>
                <a:defRPr/>
              </a:pPr>
              <a:t>5/15/2017</a:t>
            </a:fld>
            <a:endParaRPr lang="en-US" dirty="0"/>
          </a:p>
        </p:txBody>
      </p:sp>
      <p:sp>
        <p:nvSpPr>
          <p:cNvPr id="5" name="Slide Number Placeholder 4"/>
          <p:cNvSpPr>
            <a:spLocks noGrp="1"/>
          </p:cNvSpPr>
          <p:nvPr>
            <p:ph type="sldNum" sz="quarter" idx="3"/>
          </p:nvPr>
        </p:nvSpPr>
        <p:spPr>
          <a:xfrm>
            <a:off x="4008705" y="8893298"/>
            <a:ext cx="3066733" cy="468154"/>
          </a:xfrm>
          <a:prstGeom prst="rect">
            <a:avLst/>
          </a:prstGeom>
        </p:spPr>
        <p:txBody>
          <a:bodyPr vert="horz" lIns="93931" tIns="46965" rIns="93931" bIns="46965" rtlCol="0" anchor="b"/>
          <a:lstStyle>
            <a:lvl1pPr algn="r" fontAlgn="auto">
              <a:spcBef>
                <a:spcPts val="0"/>
              </a:spcBef>
              <a:spcAft>
                <a:spcPts val="0"/>
              </a:spcAft>
              <a:defRPr sz="1200" smtClean="0">
                <a:solidFill>
                  <a:schemeClr val="bg1"/>
                </a:solidFill>
                <a:latin typeface="+mn-lt"/>
              </a:defRPr>
            </a:lvl1pPr>
          </a:lstStyle>
          <a:p>
            <a:pPr>
              <a:defRPr/>
            </a:pPr>
            <a:fld id="{87494D4F-214C-41D3-B4DA-D9CAB2D667B2}" type="slidenum">
              <a:rPr lang="en-US"/>
              <a:pPr>
                <a:defRPr/>
              </a:pPr>
              <a:t>‹#›</a:t>
            </a:fld>
            <a:endParaRPr lang="en-US" dirty="0"/>
          </a:p>
        </p:txBody>
      </p:sp>
      <p:pic>
        <p:nvPicPr>
          <p:cNvPr id="6149" name="Picture 5" descr="logo.gif"/>
          <p:cNvPicPr>
            <a:picLocks noChangeAspect="1"/>
          </p:cNvPicPr>
          <p:nvPr/>
        </p:nvPicPr>
        <p:blipFill>
          <a:blip r:embed="rId2" cstate="print"/>
          <a:srcRect/>
          <a:stretch>
            <a:fillRect/>
          </a:stretch>
        </p:blipFill>
        <p:spPr bwMode="auto">
          <a:xfrm>
            <a:off x="193309" y="78026"/>
            <a:ext cx="1300741" cy="520170"/>
          </a:xfrm>
          <a:prstGeom prst="rect">
            <a:avLst/>
          </a:prstGeom>
          <a:noFill/>
          <a:ln w="9525">
            <a:noFill/>
            <a:miter lim="800000"/>
            <a:headEnd/>
            <a:tailEnd/>
          </a:ln>
        </p:spPr>
      </p:pic>
    </p:spTree>
    <p:extLst>
      <p:ext uri="{BB962C8B-B14F-4D97-AF65-F5344CB8AC3E}">
        <p14:creationId xmlns:p14="http://schemas.microsoft.com/office/powerpoint/2010/main" val="3451530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008705" y="0"/>
            <a:ext cx="3066733" cy="468154"/>
          </a:xfrm>
          <a:prstGeom prst="rect">
            <a:avLst/>
          </a:prstGeom>
        </p:spPr>
        <p:txBody>
          <a:bodyPr vert="horz" lIns="93931" tIns="46965" rIns="93931" bIns="46965" rtlCol="0"/>
          <a:lstStyle>
            <a:lvl1pPr algn="r" fontAlgn="auto">
              <a:spcBef>
                <a:spcPts val="0"/>
              </a:spcBef>
              <a:spcAft>
                <a:spcPts val="0"/>
              </a:spcAft>
              <a:defRPr sz="1200" smtClean="0">
                <a:latin typeface="+mn-lt"/>
              </a:defRPr>
            </a:lvl1pPr>
          </a:lstStyle>
          <a:p>
            <a:pPr>
              <a:defRPr/>
            </a:pPr>
            <a:fld id="{1D679CB3-3A08-4E1E-AAA0-FCB588B07180}" type="datetimeFigureOut">
              <a:rPr lang="en-US"/>
              <a:pPr>
                <a:defRPr/>
              </a:pPr>
              <a:t>5/15/2017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1" tIns="46965" rIns="93931" bIns="46965" rtlCol="0" anchor="ctr"/>
          <a:lstStyle/>
          <a:p>
            <a:pPr lvl="0"/>
            <a:endParaRPr lang="en-US" noProof="0" dirty="0"/>
          </a:p>
        </p:txBody>
      </p:sp>
      <p:sp>
        <p:nvSpPr>
          <p:cNvPr id="5" name="Notes Placeholder 4"/>
          <p:cNvSpPr>
            <a:spLocks noGrp="1"/>
          </p:cNvSpPr>
          <p:nvPr>
            <p:ph type="body" sz="quarter" idx="3"/>
          </p:nvPr>
        </p:nvSpPr>
        <p:spPr>
          <a:xfrm>
            <a:off x="707708" y="4447462"/>
            <a:ext cx="5661660" cy="4213384"/>
          </a:xfrm>
          <a:prstGeom prst="rect">
            <a:avLst/>
          </a:prstGeom>
        </p:spPr>
        <p:txBody>
          <a:bodyPr vert="horz" lIns="93931" tIns="46965" rIns="93931" bIns="4696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298"/>
            <a:ext cx="3066733" cy="468154"/>
          </a:xfrm>
          <a:prstGeom prst="rect">
            <a:avLst/>
          </a:prstGeom>
        </p:spPr>
        <p:txBody>
          <a:bodyPr vert="horz" lIns="93931" tIns="46965" rIns="93931" bIns="4696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08705" y="8893298"/>
            <a:ext cx="3066733" cy="468154"/>
          </a:xfrm>
          <a:prstGeom prst="rect">
            <a:avLst/>
          </a:prstGeom>
        </p:spPr>
        <p:txBody>
          <a:bodyPr vert="horz" lIns="93931" tIns="46965" rIns="93931" bIns="46965" rtlCol="0" anchor="b"/>
          <a:lstStyle>
            <a:lvl1pPr algn="r" fontAlgn="auto">
              <a:spcBef>
                <a:spcPts val="0"/>
              </a:spcBef>
              <a:spcAft>
                <a:spcPts val="0"/>
              </a:spcAft>
              <a:defRPr sz="1200" smtClean="0">
                <a:latin typeface="+mn-lt"/>
              </a:defRPr>
            </a:lvl1pPr>
          </a:lstStyle>
          <a:p>
            <a:pPr>
              <a:defRPr/>
            </a:pPr>
            <a:fld id="{4EB2A8E0-2B4F-4667-A6F9-9AA67B1A88BD}" type="slidenum">
              <a:rPr lang="en-US"/>
              <a:pPr>
                <a:defRPr/>
              </a:pPr>
              <a:t>‹#›</a:t>
            </a:fld>
            <a:endParaRPr lang="en-US" dirty="0"/>
          </a:p>
        </p:txBody>
      </p:sp>
      <p:pic>
        <p:nvPicPr>
          <p:cNvPr id="5127" name="Picture 7" descr="logo.gif"/>
          <p:cNvPicPr>
            <a:picLocks noChangeAspect="1"/>
          </p:cNvPicPr>
          <p:nvPr/>
        </p:nvPicPr>
        <p:blipFill>
          <a:blip r:embed="rId2"/>
          <a:srcRect/>
          <a:stretch>
            <a:fillRect/>
          </a:stretch>
        </p:blipFill>
        <p:spPr bwMode="auto">
          <a:xfrm>
            <a:off x="114675" y="78026"/>
            <a:ext cx="1300741" cy="520170"/>
          </a:xfrm>
          <a:prstGeom prst="rect">
            <a:avLst/>
          </a:prstGeom>
          <a:noFill/>
          <a:ln w="9525">
            <a:noFill/>
            <a:miter lim="800000"/>
            <a:headEnd/>
            <a:tailEnd/>
          </a:ln>
        </p:spPr>
      </p:pic>
    </p:spTree>
    <p:extLst>
      <p:ext uri="{BB962C8B-B14F-4D97-AF65-F5344CB8AC3E}">
        <p14:creationId xmlns:p14="http://schemas.microsoft.com/office/powerpoint/2010/main" val="31967929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52411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B13FE0EB-CBF4-4E83-B4D9-7E05B4065DBC}"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47945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94107" indent="-194107">
              <a:defRPr/>
            </a:pPr>
            <a:r>
              <a:rPr lang="en-US" b="1" dirty="0">
                <a:ea typeface="ＭＳ Ｐゴシック"/>
              </a:rPr>
              <a:t>ProtectDB</a:t>
            </a:r>
          </a:p>
          <a:p>
            <a:pPr marL="194107" indent="-194107">
              <a:defRPr/>
            </a:pPr>
            <a:r>
              <a:rPr lang="en-US" dirty="0">
                <a:ea typeface="ＭＳ Ｐゴシック"/>
              </a:rPr>
              <a:t>Database encryption uses a Database Connector installed in your Corporate Server and the same central DataSecure platform as is used for SafeNet’s other encryption solutions.</a:t>
            </a:r>
          </a:p>
          <a:p>
            <a:pPr marL="194107" indent="-194107">
              <a:defRPr/>
            </a:pPr>
            <a:endParaRPr lang="en-US" dirty="0">
              <a:ea typeface="ＭＳ Ｐゴシック"/>
            </a:endParaRPr>
          </a:p>
          <a:p>
            <a:pPr marL="194107" indent="-194107">
              <a:defRPr/>
            </a:pPr>
            <a:r>
              <a:rPr lang="en-US" dirty="0">
                <a:ea typeface="ＭＳ Ｐゴシック"/>
              </a:rPr>
              <a:t>Encrypt information transparently, without disrupting business operations, database performance, or the end-user experience.</a:t>
            </a:r>
          </a:p>
          <a:p>
            <a:pPr marL="715952" lvl="1" indent="-194107">
              <a:buFont typeface="Arial" pitchFamily="34" charset="0"/>
              <a:buChar char="•"/>
              <a:defRPr/>
            </a:pPr>
            <a:r>
              <a:rPr lang="en-US" sz="1000" dirty="0">
                <a:ea typeface="ＭＳ Ｐゴシック"/>
              </a:rPr>
              <a:t>From credit card information and patient data to social security numbers and customer e-mail addresses live in databases.</a:t>
            </a:r>
          </a:p>
          <a:p>
            <a:pPr marL="194107" indent="-194107">
              <a:defRPr/>
            </a:pPr>
            <a:r>
              <a:rPr lang="en-US" dirty="0">
                <a:ea typeface="ＭＳ Ｐゴシック"/>
              </a:rPr>
              <a:t>ProtectDB provides the flexibility  to encrypt data in multiple ways to help ensure comprehensive protection.</a:t>
            </a:r>
          </a:p>
          <a:p>
            <a:pPr marL="715952" lvl="1" indent="-194107">
              <a:buFont typeface="Arial" pitchFamily="34" charset="0"/>
              <a:buChar char="•"/>
              <a:defRPr/>
            </a:pPr>
            <a:r>
              <a:rPr lang="en-US" sz="1000" dirty="0">
                <a:ea typeface="ＭＳ Ｐゴシック"/>
              </a:rPr>
              <a:t>Any number of databases across heterogeneous environments</a:t>
            </a:r>
          </a:p>
          <a:p>
            <a:pPr marL="715952" lvl="1" indent="-194107">
              <a:buFont typeface="Arial" pitchFamily="34" charset="0"/>
              <a:buChar char="•"/>
              <a:defRPr/>
            </a:pPr>
            <a:r>
              <a:rPr lang="en-US" sz="1000" dirty="0">
                <a:ea typeface="ＭＳ Ｐゴシック"/>
              </a:rPr>
              <a:t>Granular  protection and access control</a:t>
            </a:r>
          </a:p>
          <a:p>
            <a:pPr marL="1126905" lvl="2" indent="-194107">
              <a:buFont typeface="Arial" pitchFamily="34" charset="0"/>
              <a:buChar char="•"/>
              <a:defRPr/>
            </a:pPr>
            <a:r>
              <a:rPr lang="en-US" sz="1000" dirty="0">
                <a:ea typeface="ＭＳ Ｐゴシック"/>
              </a:rPr>
              <a:t>Retain ownership of data throughout its lifecycle with granular policies that define who can access what data at what time of day</a:t>
            </a:r>
          </a:p>
          <a:p>
            <a:pPr marL="1596565" lvl="3" indent="-194107">
              <a:buFont typeface="Arial" pitchFamily="34" charset="0"/>
              <a:buChar char="•"/>
              <a:defRPr/>
            </a:pPr>
            <a:r>
              <a:rPr lang="en-US" sz="1000" dirty="0">
                <a:ea typeface="ＭＳ Ｐゴシック"/>
              </a:rPr>
              <a:t>Access control based on rules such as:</a:t>
            </a:r>
          </a:p>
          <a:p>
            <a:pPr marL="2066226" lvl="4" indent="-194107">
              <a:buFont typeface="Arial" pitchFamily="34" charset="0"/>
              <a:buChar char="•"/>
              <a:defRPr/>
            </a:pPr>
            <a:r>
              <a:rPr lang="en-US" sz="1000" dirty="0">
                <a:ea typeface="ＭＳ Ｐゴシック"/>
              </a:rPr>
              <a:t>User roles</a:t>
            </a:r>
          </a:p>
          <a:p>
            <a:pPr marL="2066226" lvl="4" indent="-194107">
              <a:buFont typeface="Arial" pitchFamily="34" charset="0"/>
              <a:buChar char="•"/>
              <a:defRPr/>
            </a:pPr>
            <a:r>
              <a:rPr lang="en-US" sz="1000" dirty="0">
                <a:ea typeface="ＭＳ Ｐゴシック"/>
              </a:rPr>
              <a:t>Time of day</a:t>
            </a:r>
          </a:p>
          <a:p>
            <a:pPr marL="2066226" lvl="4" indent="-194107">
              <a:buFont typeface="Arial" pitchFamily="34" charset="0"/>
              <a:buChar char="•"/>
              <a:defRPr/>
            </a:pPr>
            <a:r>
              <a:rPr lang="en-US" sz="1000" dirty="0">
                <a:ea typeface="ＭＳ Ｐゴシック"/>
              </a:rPr>
              <a:t>Data type</a:t>
            </a:r>
          </a:p>
          <a:p>
            <a:pPr marL="1126905" lvl="2" indent="-194107">
              <a:buFont typeface="Arial" pitchFamily="34" charset="0"/>
              <a:buChar char="•"/>
              <a:defRPr/>
            </a:pPr>
            <a:r>
              <a:rPr lang="en-US" sz="1000" dirty="0">
                <a:ea typeface="ＭＳ Ｐゴシック"/>
              </a:rPr>
              <a:t>Column-level encryption</a:t>
            </a:r>
          </a:p>
          <a:p>
            <a:pPr marL="715952" lvl="1" indent="-194107">
              <a:buFont typeface="Arial" pitchFamily="34" charset="0"/>
              <a:buChar char="•"/>
              <a:defRPr/>
            </a:pPr>
            <a:r>
              <a:rPr lang="en-US" sz="1000" dirty="0">
                <a:ea typeface="ＭＳ Ｐゴシック"/>
              </a:rPr>
              <a:t>Encrypt entire binary files when you do not need field-level granularity</a:t>
            </a:r>
          </a:p>
          <a:p>
            <a:pPr marL="194107" indent="-194107">
              <a:buFont typeface="Arial" pitchFamily="34" charset="0"/>
              <a:buChar char="•"/>
              <a:defRPr/>
            </a:pPr>
            <a:r>
              <a:rPr lang="en-US" dirty="0">
                <a:ea typeface="ＭＳ Ｐゴシック"/>
              </a:rPr>
              <a:t>Centralized management of keys, policies and configurations</a:t>
            </a:r>
          </a:p>
          <a:p>
            <a:pPr marL="194107" indent="-194107">
              <a:buFont typeface="Arial" pitchFamily="34" charset="0"/>
              <a:buChar char="•"/>
              <a:defRPr/>
            </a:pPr>
            <a:r>
              <a:rPr lang="en-US" dirty="0">
                <a:ea typeface="ＭＳ Ｐゴシック"/>
              </a:rPr>
              <a:t>Controlled access to ensure regulatory compliance and reduce risks by setting policies for separation of administrative duties</a:t>
            </a:r>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16</a:t>
            </a:fld>
            <a:endParaRPr lang="en-US" dirty="0"/>
          </a:p>
        </p:txBody>
      </p:sp>
    </p:spTree>
    <p:extLst>
      <p:ext uri="{BB962C8B-B14F-4D97-AF65-F5344CB8AC3E}">
        <p14:creationId xmlns:p14="http://schemas.microsoft.com/office/powerpoint/2010/main" val="185995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pPr/>
              <a:t>18</a:t>
            </a:fld>
            <a:endParaRPr lang="en-GB" dirty="0"/>
          </a:p>
        </p:txBody>
      </p:sp>
    </p:spTree>
    <p:extLst>
      <p:ext uri="{BB962C8B-B14F-4D97-AF65-F5344CB8AC3E}">
        <p14:creationId xmlns:p14="http://schemas.microsoft.com/office/powerpoint/2010/main" val="1588447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8960F-833E-4ED3-B244-CAD1353901CB}"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84675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374600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1588447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2219" indent="-352219"/>
            <a:r>
              <a:rPr lang="en-CA" dirty="0">
                <a:solidFill>
                  <a:srgbClr val="5E5E5C"/>
                </a:solidFill>
              </a:rPr>
              <a:t>So why choose a hardware security module over a software solution? </a:t>
            </a:r>
          </a:p>
          <a:p>
            <a:pPr marL="352219" indent="-352219"/>
            <a:endParaRPr lang="en-CA" dirty="0">
              <a:solidFill>
                <a:srgbClr val="5E5E5C"/>
              </a:solidFill>
            </a:endParaRPr>
          </a:p>
          <a:p>
            <a:pPr marL="352219" indent="-352219"/>
            <a:r>
              <a:rPr lang="en-CA" dirty="0">
                <a:solidFill>
                  <a:srgbClr val="5E5E5C"/>
                </a:solidFill>
              </a:rPr>
              <a:t>There are really several benefits with hardware. In the case of a PCI or </a:t>
            </a:r>
            <a:r>
              <a:rPr lang="en-CA" dirty="0" err="1">
                <a:solidFill>
                  <a:srgbClr val="5E5E5C"/>
                </a:solidFill>
              </a:rPr>
              <a:t>PCIe</a:t>
            </a:r>
            <a:r>
              <a:rPr lang="en-CA" dirty="0">
                <a:solidFill>
                  <a:srgbClr val="5E5E5C"/>
                </a:solidFill>
              </a:rPr>
              <a:t> based HSM as shown above, the HSM acts as a dedicated cryptographic processor. Cryptographic processes are offloaded from the application server, which will improve application performance over the software alternative.  Beyond this, HSMs provide true random number generation, meaning keys are created with the highest level of entropy possible. Software solutions generate key material using pseudorandom number generation, which, with enough persistence could reveal patterns that could be used to attack the entire cryptographic system. </a:t>
            </a:r>
          </a:p>
          <a:p>
            <a:pPr marL="352219" indent="-352219"/>
            <a:endParaRPr lang="en-CA" dirty="0"/>
          </a:p>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28</a:t>
            </a:fld>
            <a:endParaRPr lang="en-US" dirty="0"/>
          </a:p>
        </p:txBody>
      </p:sp>
    </p:spTree>
    <p:extLst>
      <p:ext uri="{BB962C8B-B14F-4D97-AF65-F5344CB8AC3E}">
        <p14:creationId xmlns:p14="http://schemas.microsoft.com/office/powerpoint/2010/main" val="23073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pPr/>
              <a:t>30</a:t>
            </a:fld>
            <a:endParaRPr lang="en-GB" dirty="0"/>
          </a:p>
        </p:txBody>
      </p:sp>
    </p:spTree>
    <p:extLst>
      <p:ext uri="{BB962C8B-B14F-4D97-AF65-F5344CB8AC3E}">
        <p14:creationId xmlns:p14="http://schemas.microsoft.com/office/powerpoint/2010/main" val="1588447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pPr/>
              <a:t>33</a:t>
            </a:fld>
            <a:endParaRPr lang="en-GB" dirty="0"/>
          </a:p>
        </p:txBody>
      </p:sp>
    </p:spTree>
    <p:extLst>
      <p:ext uri="{BB962C8B-B14F-4D97-AF65-F5344CB8AC3E}">
        <p14:creationId xmlns:p14="http://schemas.microsoft.com/office/powerpoint/2010/main" val="158844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74600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524115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225270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In 2015, data breaches got much more personal than in previous years. While cybercriminals made headlines stealing credit card data and financial information in 2013 and 2014, the theft of personal information and identities took center stage in 2015. In fact, this type of theft accounted for 53% of all data breaches last year.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According to data collected in the </a:t>
            </a:r>
            <a:r>
              <a:rPr lang="en-US" sz="1200" b="1" i="0" u="none" strike="noStrike" kern="1200" baseline="0" dirty="0">
                <a:solidFill>
                  <a:schemeClr val="tx1"/>
                </a:solidFill>
                <a:latin typeface="+mn-lt"/>
                <a:ea typeface="+mn-ea"/>
                <a:cs typeface="+mn-cs"/>
              </a:rPr>
              <a:t>Breach Level Index (BLI), </a:t>
            </a:r>
            <a:r>
              <a:rPr lang="en-US" sz="1200" b="0" i="0" u="none" strike="noStrike" kern="1200" baseline="0" dirty="0">
                <a:solidFill>
                  <a:schemeClr val="tx1"/>
                </a:solidFill>
                <a:latin typeface="+mn-lt"/>
                <a:ea typeface="+mn-ea"/>
                <a:cs typeface="+mn-cs"/>
              </a:rPr>
              <a:t>there were </a:t>
            </a:r>
            <a:r>
              <a:rPr lang="en-US" sz="1200" b="1" i="0" u="none" strike="noStrike" kern="1200" baseline="0" dirty="0">
                <a:solidFill>
                  <a:schemeClr val="tx1"/>
                </a:solidFill>
                <a:latin typeface="+mn-lt"/>
                <a:ea typeface="+mn-ea"/>
                <a:cs typeface="+mn-cs"/>
              </a:rPr>
              <a:t>1,673 reported data breaches in 2015</a:t>
            </a:r>
            <a:r>
              <a:rPr lang="en-US" sz="1200" b="0" i="0" u="none" strike="noStrike" kern="1200" baseline="0" dirty="0">
                <a:solidFill>
                  <a:schemeClr val="tx1"/>
                </a:solidFill>
                <a:latin typeface="+mn-lt"/>
                <a:ea typeface="+mn-ea"/>
                <a:cs typeface="+mn-cs"/>
              </a:rPr>
              <a:t>, which resulted in </a:t>
            </a:r>
            <a:r>
              <a:rPr lang="en-US" sz="1200" b="1" i="0" u="none" strike="noStrike" kern="1200" baseline="0" dirty="0">
                <a:solidFill>
                  <a:schemeClr val="tx1"/>
                </a:solidFill>
                <a:latin typeface="+mn-lt"/>
                <a:ea typeface="+mn-ea"/>
                <a:cs typeface="+mn-cs"/>
              </a:rPr>
              <a:t>more than 707.5 million records being compromised worldwide</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Compared to 2014, the total number of </a:t>
            </a:r>
            <a:r>
              <a:rPr lang="en-US" sz="1200" b="1" i="0" u="none" strike="noStrike" kern="1200" baseline="0" dirty="0">
                <a:solidFill>
                  <a:schemeClr val="tx1"/>
                </a:solidFill>
                <a:latin typeface="+mn-lt"/>
                <a:ea typeface="+mn-ea"/>
                <a:cs typeface="+mn-cs"/>
              </a:rPr>
              <a:t>data breaches actually declined by 3.4% </a:t>
            </a:r>
            <a:r>
              <a:rPr lang="en-US" sz="1200" b="0" i="0" u="none" strike="noStrike" kern="1200" baseline="0" dirty="0">
                <a:solidFill>
                  <a:schemeClr val="tx1"/>
                </a:solidFill>
                <a:latin typeface="+mn-lt"/>
                <a:ea typeface="+mn-ea"/>
                <a:cs typeface="+mn-cs"/>
              </a:rPr>
              <a:t>and the </a:t>
            </a:r>
            <a:r>
              <a:rPr lang="en-US" sz="1200" b="1" i="0" u="none" strike="noStrike" kern="1200" baseline="0" dirty="0">
                <a:solidFill>
                  <a:schemeClr val="tx1"/>
                </a:solidFill>
                <a:latin typeface="+mn-lt"/>
                <a:ea typeface="+mn-ea"/>
                <a:cs typeface="+mn-cs"/>
              </a:rPr>
              <a:t>total number of compromised records dropped by 39%.</a:t>
            </a:r>
          </a:p>
          <a:p>
            <a:endParaRPr lang="en-US" sz="1200" b="1" i="0" u="none" strike="noStrike" kern="1200" baseline="0" dirty="0">
              <a:solidFill>
                <a:schemeClr val="tx1"/>
              </a:solidFill>
              <a:latin typeface="+mn-lt"/>
              <a:ea typeface="+mn-ea"/>
              <a:cs typeface="+mn-cs"/>
            </a:endParaRPr>
          </a:p>
          <a:p>
            <a:endParaRPr lang="en-US" b="1" dirty="0"/>
          </a:p>
          <a:p>
            <a:r>
              <a:rPr lang="en-US" sz="1200" b="0" i="0" u="none" strike="noStrike" kern="1200" baseline="0" dirty="0">
                <a:solidFill>
                  <a:schemeClr val="tx1"/>
                </a:solidFill>
                <a:latin typeface="+mn-lt"/>
                <a:ea typeface="+mn-ea"/>
                <a:cs typeface="+mn-cs"/>
              </a:rPr>
              <a:t>Another interesting statistic is that of all the data breaches in </a:t>
            </a:r>
            <a:r>
              <a:rPr lang="en-US" sz="1200" b="1" i="0" u="none" strike="noStrike" kern="1200" baseline="0" dirty="0">
                <a:solidFill>
                  <a:schemeClr val="tx1"/>
                </a:solidFill>
                <a:latin typeface="+mn-lt"/>
                <a:ea typeface="+mn-ea"/>
                <a:cs typeface="+mn-cs"/>
              </a:rPr>
              <a:t>2015, 47% of them had an unknown number of compromised records</a:t>
            </a:r>
            <a:r>
              <a:rPr lang="en-US" sz="1200" b="0" i="0" u="none" strike="noStrike" kern="1200" baseline="0" dirty="0">
                <a:solidFill>
                  <a:schemeClr val="tx1"/>
                </a:solidFill>
                <a:latin typeface="+mn-lt"/>
                <a:ea typeface="+mn-ea"/>
                <a:cs typeface="+mn-cs"/>
              </a:rPr>
              <a:t>, demonstrating that the actual number of compromised records is actually understated.</a:t>
            </a:r>
            <a:endParaRPr lang="en-US" b="1"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4</a:t>
            </a:fld>
            <a:endParaRPr lang="en-US" dirty="0"/>
          </a:p>
        </p:txBody>
      </p:sp>
    </p:spTree>
    <p:extLst>
      <p:ext uri="{BB962C8B-B14F-4D97-AF65-F5344CB8AC3E}">
        <p14:creationId xmlns:p14="http://schemas.microsoft.com/office/powerpoint/2010/main" val="220670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The theft of personal information and identities lead all other types of data theft, accounting for 53% of all data breaches. </a:t>
            </a:r>
          </a:p>
          <a:p>
            <a:r>
              <a:rPr lang="en-US" b="0" dirty="0"/>
              <a:t>The healthcare industry led all sectors, accounting for 22% of all data breaches. </a:t>
            </a:r>
          </a:p>
          <a:p>
            <a:r>
              <a:rPr lang="en-US" b="0" dirty="0"/>
              <a:t>However, government accounted 43% of all lost or stolen data records, more than any other industry sector</a:t>
            </a:r>
            <a:r>
              <a:rPr lang="en-US" b="1" dirty="0"/>
              <a:t>.</a:t>
            </a:r>
          </a:p>
          <a:p>
            <a:endParaRPr lang="en-US" b="1" dirty="0"/>
          </a:p>
          <a:p>
            <a:r>
              <a:rPr lang="en-US" sz="1200" b="0" i="0" u="none" strike="noStrike" kern="1200" baseline="0" dirty="0">
                <a:solidFill>
                  <a:schemeClr val="tx1"/>
                </a:solidFill>
                <a:latin typeface="+mn-lt"/>
                <a:ea typeface="+mn-ea"/>
                <a:cs typeface="+mn-cs"/>
              </a:rPr>
              <a:t>The one dominant characteristic of data breaches in 2015 was how much more personal they have become. The targeting of individuals’ identities and their personal information such as the data breaches involving the U.S. Office of Personnel Management, Anthem Insurance, and Experian exposed just how valuable this information has become to cybercriminals. While credit cards have built in security mechanisms</a:t>
            </a:r>
          </a:p>
          <a:p>
            <a:r>
              <a:rPr lang="en-US" sz="1200" b="0" i="0" u="none" strike="noStrike" kern="1200" baseline="0" dirty="0">
                <a:solidFill>
                  <a:schemeClr val="tx1"/>
                </a:solidFill>
                <a:latin typeface="+mn-lt"/>
                <a:ea typeface="+mn-ea"/>
                <a:cs typeface="+mn-cs"/>
              </a:rPr>
              <a:t>that limit the exposure and risk for individuals if they are stolen, theft of personally identifiable information is something totally different as more damage can be done with stolen identities and they are also more difficult to recover.</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5</a:t>
            </a:fld>
            <a:endParaRPr lang="en-US" dirty="0"/>
          </a:p>
        </p:txBody>
      </p:sp>
    </p:spTree>
    <p:extLst>
      <p:ext uri="{BB962C8B-B14F-4D97-AF65-F5344CB8AC3E}">
        <p14:creationId xmlns:p14="http://schemas.microsoft.com/office/powerpoint/2010/main" val="24688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6</a:t>
            </a:fld>
            <a:endParaRPr lang="en-US" dirty="0"/>
          </a:p>
        </p:txBody>
      </p:sp>
    </p:spTree>
    <p:extLst>
      <p:ext uri="{BB962C8B-B14F-4D97-AF65-F5344CB8AC3E}">
        <p14:creationId xmlns:p14="http://schemas.microsoft.com/office/powerpoint/2010/main" val="344259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2014 and 2015, only 4% of breaches</a:t>
            </a:r>
            <a:r>
              <a:rPr lang="en-US" baseline="0" dirty="0"/>
              <a:t> were “Secure Breaches” where encryption was used and the stolen data was rendered useless.</a:t>
            </a:r>
          </a:p>
          <a:p>
            <a:endParaRPr lang="en-US" baseline="0" dirty="0"/>
          </a:p>
          <a:p>
            <a:r>
              <a:rPr lang="en-US" baseline="0" dirty="0"/>
              <a:t>For example, in January 2012, the </a:t>
            </a:r>
            <a:r>
              <a:rPr lang="en-US" baseline="0" dirty="0" err="1"/>
              <a:t>Zappos</a:t>
            </a:r>
            <a:r>
              <a:rPr lang="en-US" baseline="0" dirty="0"/>
              <a:t> breach, ha</a:t>
            </a:r>
            <a:r>
              <a:rPr lang="en-US" dirty="0"/>
              <a:t>ckers were able to access </a:t>
            </a:r>
            <a:r>
              <a:rPr lang="en-US" dirty="0" err="1"/>
              <a:t>Zappos</a:t>
            </a:r>
            <a:r>
              <a:rPr lang="en-US" dirty="0"/>
              <a:t> customer's names, e-mail addresses, addresses, phone numbers, the last four digits of credit card numbers and cryptically scrambled passwords.</a:t>
            </a:r>
          </a:p>
          <a:p>
            <a:endParaRPr lang="en-US" dirty="0"/>
          </a:p>
          <a:p>
            <a:r>
              <a:rPr lang="en-US" dirty="0" err="1"/>
              <a:t>Zappos</a:t>
            </a:r>
            <a:r>
              <a:rPr lang="en-US" dirty="0"/>
              <a:t> reset the passwords for all the affected accounts and is today notifying customers with instructions on how to create a new password.</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7</a:t>
            </a:fld>
            <a:endParaRPr lang="en-US" dirty="0"/>
          </a:p>
        </p:txBody>
      </p:sp>
    </p:spTree>
    <p:extLst>
      <p:ext uri="{BB962C8B-B14F-4D97-AF65-F5344CB8AC3E}">
        <p14:creationId xmlns:p14="http://schemas.microsoft.com/office/powerpoint/2010/main" val="1438842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Existential Data is</a:t>
            </a:r>
            <a:r>
              <a:rPr lang="en-US" baseline="0" dirty="0">
                <a:effectLst/>
              </a:rPr>
              <a:t> either intellectual property or classified data.</a:t>
            </a:r>
            <a:endParaRPr lang="en-US" dirty="0">
              <a:effectLst/>
            </a:endParaRPr>
          </a:p>
        </p:txBody>
      </p:sp>
      <p:sp>
        <p:nvSpPr>
          <p:cNvPr id="4" name="Slide Number Placeholder 3"/>
          <p:cNvSpPr>
            <a:spLocks noGrp="1"/>
          </p:cNvSpPr>
          <p:nvPr>
            <p:ph type="sldNum" sz="quarter" idx="10"/>
          </p:nvPr>
        </p:nvSpPr>
        <p:spPr/>
        <p:txBody>
          <a:bodyPr/>
          <a:lstStyle/>
          <a:p>
            <a:fld id="{B13FE0EB-CBF4-4E83-B4D9-7E05B4065DBC}"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47945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19" eaLnBrk="1" fontAlgn="auto" hangingPunct="1">
              <a:spcBef>
                <a:spcPts val="0"/>
              </a:spcBef>
              <a:spcAft>
                <a:spcPts val="0"/>
              </a:spcAft>
              <a:buNone/>
              <a:defRPr/>
            </a:pPr>
            <a:r>
              <a:rPr lang="en-US" dirty="0"/>
              <a:t>Before</a:t>
            </a:r>
            <a:r>
              <a:rPr lang="en-US" baseline="0" dirty="0"/>
              <a:t> we get into the how, lets make sure you understand the new reality of data protection. </a:t>
            </a:r>
            <a:r>
              <a:rPr lang="en-US" dirty="0"/>
              <a:t>New technologies – like the cloud, mobility, virtualization – and the </a:t>
            </a:r>
            <a:r>
              <a:rPr lang="en-US" dirty="0" err="1"/>
              <a:t>consumerization</a:t>
            </a:r>
            <a:r>
              <a:rPr lang="en-US" dirty="0"/>
              <a:t> of IT are transforming how applications and services are delivered and how data and information is accessed.</a:t>
            </a:r>
          </a:p>
          <a:p>
            <a:pPr marL="0" indent="0" defTabSz="931719" eaLnBrk="1" fontAlgn="auto" hangingPunct="1">
              <a:spcBef>
                <a:spcPts val="0"/>
              </a:spcBef>
              <a:spcAft>
                <a:spcPts val="0"/>
              </a:spcAft>
              <a:buNone/>
              <a:defRPr/>
            </a:pPr>
            <a:endParaRPr lang="en-US" baseline="0" dirty="0"/>
          </a:p>
          <a:p>
            <a:pPr marL="0" indent="0" defTabSz="931719" eaLnBrk="1" fontAlgn="auto" hangingPunct="1">
              <a:spcBef>
                <a:spcPts val="0"/>
              </a:spcBef>
              <a:spcAft>
                <a:spcPts val="0"/>
              </a:spcAft>
              <a:buNone/>
              <a:defRPr/>
            </a:pPr>
            <a:r>
              <a:rPr lang="en-US" baseline="0" dirty="0"/>
              <a:t>Perimeter security used to be enough. It used to be good enough to put up a big wall around your sensitive information and encrypt that data between gated sites. That is no longer the case. Data is in more places than ever before and our enemies are not obvious. The only way to be truly certain that your data is safe is to encrypt the data itself wherever it resides. At SafeNet we have coined the phrase “securing the breach”. Organizations have to accept that their “perimeter” security can and will be breached at some point – but if the data behind the walls is encrypted, the breach is inconvenient, not detrimental.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EB2A8E0-2B4F-4667-A6F9-9AA67B1A88BD}" type="slidenum">
              <a:rPr lang="en-US" smtClean="0"/>
              <a:pPr>
                <a:defRPr/>
              </a:pPr>
              <a:t>9</a:t>
            </a:fld>
            <a:endParaRPr lang="en-US" dirty="0"/>
          </a:p>
        </p:txBody>
      </p:sp>
    </p:spTree>
    <p:extLst>
      <p:ext uri="{BB962C8B-B14F-4D97-AF65-F5344CB8AC3E}">
        <p14:creationId xmlns:p14="http://schemas.microsoft.com/office/powerpoint/2010/main" val="128583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746008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4.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3.xml"/><Relationship Id="rId7" Type="http://schemas.openxmlformats.org/officeDocument/2006/relationships/image" Target="../media/image10.png"/><Relationship Id="rId2" Type="http://schemas.openxmlformats.org/officeDocument/2006/relationships/tags" Target="../tags/tag34.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6.xml"/><Relationship Id="rId7" Type="http://schemas.openxmlformats.org/officeDocument/2006/relationships/image" Target="../media/image10.png"/><Relationship Id="rId2" Type="http://schemas.openxmlformats.org/officeDocument/2006/relationships/tags" Target="../tags/tag51.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9.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11.xml"/><Relationship Id="rId7" Type="http://schemas.openxmlformats.org/officeDocument/2006/relationships/image" Target="../media/image10.png"/><Relationship Id="rId2" Type="http://schemas.openxmlformats.org/officeDocument/2006/relationships/tags" Target="../tags/tag68.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SafeNet_logo_with_tagline_ppt.png"/>
          <p:cNvPicPr>
            <a:picLocks noChangeAspect="1"/>
          </p:cNvPicPr>
          <p:nvPr userDrawn="1"/>
        </p:nvPicPr>
        <p:blipFill>
          <a:blip r:embed="rId2" cstate="print"/>
          <a:stretch>
            <a:fillRect/>
          </a:stretch>
        </p:blipFill>
        <p:spPr>
          <a:xfrm>
            <a:off x="598533" y="76200"/>
            <a:ext cx="2982867" cy="838200"/>
          </a:xfrm>
          <a:prstGeom prst="rect">
            <a:avLst/>
          </a:prstGeom>
        </p:spPr>
      </p:pic>
      <p:pic>
        <p:nvPicPr>
          <p:cNvPr id="11" name="Picture 10" descr="data_back.gif"/>
          <p:cNvPicPr>
            <a:picLocks noChangeAspect="1"/>
          </p:cNvPicPr>
          <p:nvPr/>
        </p:nvPicPr>
        <p:blipFill>
          <a:blip r:embed="rId3" cstate="print"/>
          <a:stretch>
            <a:fillRect/>
          </a:stretch>
        </p:blipFill>
        <p:spPr>
          <a:xfrm>
            <a:off x="1990725" y="1981200"/>
            <a:ext cx="7153275" cy="2943225"/>
          </a:xfrm>
          <a:prstGeom prst="rect">
            <a:avLst/>
          </a:prstGeom>
        </p:spPr>
      </p:pic>
      <p:pic>
        <p:nvPicPr>
          <p:cNvPr id="10" name="Picture 9" descr="data_back.gif"/>
          <p:cNvPicPr>
            <a:picLocks noChangeAspect="1"/>
          </p:cNvPicPr>
          <p:nvPr/>
        </p:nvPicPr>
        <p:blipFill>
          <a:blip r:embed="rId3" cstate="print"/>
          <a:stretch>
            <a:fillRect/>
          </a:stretch>
        </p:blipFill>
        <p:spPr>
          <a:xfrm>
            <a:off x="1990725" y="1957387"/>
            <a:ext cx="7153275" cy="2943225"/>
          </a:xfrm>
          <a:prstGeom prst="rect">
            <a:avLst/>
          </a:prstGeom>
        </p:spPr>
      </p:pic>
      <p:sp>
        <p:nvSpPr>
          <p:cNvPr id="8" name="Rectangle 7"/>
          <p:cNvSpPr/>
          <p:nvPr/>
        </p:nvSpPr>
        <p:spPr>
          <a:xfrm>
            <a:off x="0" y="4876800"/>
            <a:ext cx="9144000" cy="19812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09600" y="914401"/>
            <a:ext cx="7772400" cy="1066800"/>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09600" y="1981200"/>
            <a:ext cx="6400800" cy="83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3"/>
          <p:cNvSpPr txBox="1">
            <a:spLocks noChangeArrowheads="1"/>
          </p:cNvSpPr>
          <p:nvPr/>
        </p:nvSpPr>
        <p:spPr>
          <a:xfrm>
            <a:off x="457201" y="5114925"/>
            <a:ext cx="4495800" cy="1285875"/>
          </a:xfrm>
          <a:prstGeom prst="rect">
            <a:avLst/>
          </a:prstGeom>
        </p:spPr>
        <p:txBody>
          <a:bodyPr vert="horz" lIns="91440" tIns="45720" rIns="91440" bIns="45720" rtlCol="0">
            <a:normAutofit/>
          </a:bodyPr>
          <a:lstStyle>
            <a:lvl1pPr>
              <a:lnSpc>
                <a:spcPts val="2400"/>
              </a:lnSpc>
              <a:spcBef>
                <a:spcPts val="0"/>
              </a:spcBef>
              <a:spcAft>
                <a:spcPts val="0"/>
              </a:spcAft>
              <a:buNone/>
              <a:defRPr sz="1500" b="1">
                <a:solidFill>
                  <a:srgbClr val="FFFFFF"/>
                </a:solidFill>
              </a:defRPr>
            </a:lvl1pPr>
          </a:lstStyle>
          <a:p>
            <a:pPr marL="342900" marR="0" lvl="0" indent="-342900" algn="l" defTabSz="914400" rtl="0" eaLnBrk="1" fontAlgn="auto" latinLnBrk="0" hangingPunct="1">
              <a:lnSpc>
                <a:spcPts val="2400"/>
              </a:lnSpc>
              <a:spcBef>
                <a:spcPts val="0"/>
              </a:spcBef>
              <a:spcAft>
                <a:spcPts val="0"/>
              </a:spcAft>
              <a:buClr>
                <a:srgbClr val="F39100"/>
              </a:buClr>
              <a:buSzTx/>
              <a:buFont typeface="Arial" pitchFamily="34" charset="0"/>
              <a:buNone/>
              <a:tabLst/>
              <a:defRPr/>
            </a:pPr>
            <a:r>
              <a:rPr kumimoji="0" lang="en-US" sz="1500" b="1" i="0" u="none" strike="noStrike" kern="1200" cap="none" spc="0" normalizeH="0" baseline="0" noProof="0" dirty="0">
                <a:ln>
                  <a:noFill/>
                </a:ln>
                <a:solidFill>
                  <a:srgbClr val="FFFFFF"/>
                </a:solidFill>
                <a:effectLst/>
                <a:uLnTx/>
                <a:uFillTx/>
                <a:latin typeface="+mn-lt"/>
                <a:ea typeface="+mn-ea"/>
                <a:cs typeface="+mn-cs"/>
              </a:rPr>
              <a:t>Insert Your Name</a:t>
            </a:r>
          </a:p>
          <a:p>
            <a:pPr marL="342900" marR="0" lvl="0" indent="-342900" algn="l" defTabSz="914400" rtl="0" eaLnBrk="1" fontAlgn="auto" latinLnBrk="0" hangingPunct="1">
              <a:lnSpc>
                <a:spcPts val="2400"/>
              </a:lnSpc>
              <a:spcBef>
                <a:spcPts val="0"/>
              </a:spcBef>
              <a:spcAft>
                <a:spcPts val="0"/>
              </a:spcAft>
              <a:buClr>
                <a:srgbClr val="F39100"/>
              </a:buClr>
              <a:buSzTx/>
              <a:buFont typeface="Arial" pitchFamily="34" charset="0"/>
              <a:buNone/>
              <a:tabLst/>
              <a:defRPr/>
            </a:pPr>
            <a:r>
              <a:rPr kumimoji="0" lang="en-US" sz="1500" b="1" i="0" u="none" strike="noStrike" kern="1200" cap="none" spc="0" normalizeH="0" baseline="0" noProof="0" dirty="0">
                <a:ln>
                  <a:noFill/>
                </a:ln>
                <a:solidFill>
                  <a:srgbClr val="FFFFFF"/>
                </a:solidFill>
                <a:effectLst/>
                <a:uLnTx/>
                <a:uFillTx/>
                <a:latin typeface="+mn-lt"/>
                <a:ea typeface="+mn-ea"/>
                <a:cs typeface="+mn-cs"/>
              </a:rPr>
              <a:t>Insert Your Title</a:t>
            </a:r>
          </a:p>
          <a:p>
            <a:pPr marL="342900" marR="0" lvl="0" indent="-342900" algn="l" defTabSz="914400" rtl="0" eaLnBrk="1" fontAlgn="auto" latinLnBrk="0" hangingPunct="1">
              <a:lnSpc>
                <a:spcPts val="2400"/>
              </a:lnSpc>
              <a:spcBef>
                <a:spcPts val="0"/>
              </a:spcBef>
              <a:spcAft>
                <a:spcPts val="0"/>
              </a:spcAft>
              <a:buClr>
                <a:srgbClr val="F39100"/>
              </a:buClr>
              <a:buSzTx/>
              <a:buFont typeface="Arial" pitchFamily="34" charset="0"/>
              <a:buNone/>
              <a:tabLst/>
              <a:defRPr/>
            </a:pPr>
            <a:r>
              <a:rPr kumimoji="0" lang="en-US" sz="1500" b="1" i="0" u="none" strike="noStrike" kern="1200" cap="none" spc="0" normalizeH="0" baseline="0" noProof="0" dirty="0">
                <a:ln>
                  <a:noFill/>
                </a:ln>
                <a:solidFill>
                  <a:srgbClr val="FFFFFF"/>
                </a:solidFill>
                <a:effectLst/>
                <a:uLnTx/>
                <a:uFillTx/>
                <a:latin typeface="+mn-lt"/>
                <a:ea typeface="+mn-ea"/>
                <a:cs typeface="+mn-cs"/>
              </a:rPr>
              <a:t>Insert Date</a:t>
            </a:r>
          </a:p>
          <a:p>
            <a:pPr marL="342900" marR="0" lvl="0" indent="-342900" algn="l" defTabSz="914400" rtl="0" eaLnBrk="1" fontAlgn="auto" latinLnBrk="0" hangingPunct="1">
              <a:lnSpc>
                <a:spcPts val="2400"/>
              </a:lnSpc>
              <a:spcBef>
                <a:spcPts val="0"/>
              </a:spcBef>
              <a:spcAft>
                <a:spcPts val="0"/>
              </a:spcAft>
              <a:buClr>
                <a:srgbClr val="F39100"/>
              </a:buClr>
              <a:buSzTx/>
              <a:buFont typeface="Arial" pitchFamily="34" charset="0"/>
              <a:buNone/>
              <a:tabLst/>
              <a:defRPr/>
            </a:pPr>
            <a:endParaRPr kumimoji="0" lang="en-US" sz="1500" b="1" i="0" u="none" strike="noStrike" kern="1200" cap="none" spc="0" normalizeH="0" baseline="0" noProof="0" dirty="0">
              <a:ln>
                <a:noFill/>
              </a:ln>
              <a:solidFill>
                <a:srgbClr val="FFFFFF"/>
              </a:solidFill>
              <a:effectLst/>
              <a:uLnTx/>
              <a:uFillTx/>
              <a:latin typeface="+mn-lt"/>
              <a:ea typeface="+mn-ea"/>
              <a:cs typeface="+mn-cs"/>
            </a:endParaRPr>
          </a:p>
        </p:txBody>
      </p:sp>
      <p:sp>
        <p:nvSpPr>
          <p:cNvPr id="12" name="Rectangle 11"/>
          <p:cNvSpPr/>
          <p:nvPr/>
        </p:nvSpPr>
        <p:spPr>
          <a:xfrm>
            <a:off x="0" y="4876800"/>
            <a:ext cx="9144000" cy="19812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867894" y="1600200"/>
            <a:ext cx="4038600" cy="4525963"/>
          </a:xfrm>
        </p:spPr>
        <p:txBody>
          <a:bodyPr/>
          <a:lstStyle>
            <a:lvl1pPr>
              <a:defRPr sz="26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AD9C192B-705B-494C-B2D1-1C734C9665BD}" type="slidenum">
              <a:rPr lang="en-US"/>
              <a:pPr>
                <a:defRPr/>
              </a:pPr>
              <a:t>‹#›</a:t>
            </a:fld>
            <a:endParaRPr lang="en-US" dirty="0"/>
          </a:p>
        </p:txBody>
      </p:sp>
      <p:sp>
        <p:nvSpPr>
          <p:cNvPr id="6"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3950954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err="1"/>
              <a:t>Click</a:t>
            </a:r>
            <a:r>
              <a:rPr lang="sv-SE" dirty="0"/>
              <a:t> </a:t>
            </a:r>
            <a:r>
              <a:rPr lang="sv-SE" dirty="0" err="1"/>
              <a:t>to</a:t>
            </a:r>
            <a:r>
              <a:rPr lang="sv-SE" dirty="0"/>
              <a:t> </a:t>
            </a:r>
            <a:r>
              <a:rPr lang="sv-SE" dirty="0" err="1"/>
              <a:t>add</a:t>
            </a:r>
            <a:r>
              <a:rPr lang="sv-SE" dirty="0"/>
              <a:t> text</a:t>
            </a:r>
            <a:endParaRPr lang="en-US" dirty="0"/>
          </a:p>
        </p:txBody>
      </p:sp>
      <p:sp>
        <p:nvSpPr>
          <p:cNvPr id="8"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lvl1pPr marL="198000" indent="-198000">
              <a:buSzPct val="100000"/>
              <a:buFontTx/>
              <a:buBlip>
                <a:blip r:embed="rId2"/>
              </a:buBlip>
              <a:defRPr/>
            </a:lvl1pPr>
            <a:lvl2pPr marL="409575" indent="-200025">
              <a:buSzPct val="100000"/>
              <a:buFontTx/>
              <a:buBlip>
                <a:blip r:embed="rId2"/>
              </a:buBlip>
              <a:defRPr/>
            </a:lvl2pPr>
            <a:lvl3pPr marL="609600" indent="-190500">
              <a:buSzPct val="100000"/>
              <a:buFontTx/>
              <a:buBlip>
                <a:blip r:embed="rId2"/>
              </a:buBlip>
              <a:defRPr/>
            </a:lvl3pPr>
            <a:lvl4pPr marL="800100" indent="-198438">
              <a:buSzPct val="100000"/>
              <a:buFontTx/>
              <a:buBlip>
                <a:blip r:embed="rId2"/>
              </a:buBlip>
              <a:defRPr/>
            </a:lvl4pPr>
            <a:lvl5pPr marL="1009650" indent="-200025">
              <a:buSzPct val="100000"/>
              <a:buFontTx/>
              <a:buBlip>
                <a:blip r:embed="rId2"/>
              </a:buBlip>
              <a:defRPr/>
            </a:lvl5pPr>
            <a:lvl6pPr marL="1200150" indent="-190500">
              <a:buSzPct val="100000"/>
              <a:buFontTx/>
              <a:buBlip>
                <a:blip r:embed="rId2"/>
              </a:buBlip>
              <a:defRPr/>
            </a:lvl6pPr>
            <a:lvl7pPr marL="1404938" indent="-195263">
              <a:buSzPct val="100000"/>
              <a:buFontTx/>
              <a:buBlip>
                <a:blip r:embed="rId2"/>
              </a:buBlip>
              <a:defRPr/>
            </a:lvl7pPr>
            <a:lvl8pPr marL="1619250" indent="-209550">
              <a:buSzPct val="100000"/>
              <a:buFontTx/>
              <a:buBlip>
                <a:blip r:embed="rId2"/>
              </a:buBlip>
              <a:defRPr/>
            </a:lvl8pPr>
          </a:lstStyle>
          <a:p>
            <a:pPr lvl="0"/>
            <a:r>
              <a:rPr lang="sv-SE" dirty="0" err="1"/>
              <a:t>First</a:t>
            </a:r>
            <a:r>
              <a:rPr lang="sv-SE" dirty="0"/>
              <a:t> </a:t>
            </a:r>
            <a:r>
              <a:rPr lang="sv-SE" dirty="0" err="1"/>
              <a:t>level</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Eigth</a:t>
            </a:r>
            <a:r>
              <a:rPr lang="sv-SE" dirty="0"/>
              <a:t> </a:t>
            </a:r>
            <a:r>
              <a:rPr lang="sv-SE" dirty="0" err="1"/>
              <a:t>level</a:t>
            </a:r>
            <a:endParaRPr lang="sv-SE" dirty="0"/>
          </a:p>
        </p:txBody>
      </p:sp>
      <p:sp>
        <p:nvSpPr>
          <p:cNvPr id="6"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7"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22995034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
        <p:nvSpPr>
          <p:cNvPr id="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7231861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8"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2488893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F8719F-7BFC-49C7-9C34-6B3BCAA7DC17}" type="slidenum">
              <a:rPr lang="en-US" smtClean="0">
                <a:solidFill>
                  <a:srgbClr val="FA821E"/>
                </a:solidFill>
              </a:rPr>
              <a:pPr>
                <a:defRPr/>
              </a:pPr>
              <a:t>‹#›</a:t>
            </a:fld>
            <a:endParaRPr lang="en-US" dirty="0">
              <a:solidFill>
                <a:srgbClr val="FA821E"/>
              </a:solidFill>
            </a:endParaRPr>
          </a:p>
        </p:txBody>
      </p:sp>
      <p:sp>
        <p:nvSpPr>
          <p:cNvPr id="3"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solidFill>
                  <a:prstClr val="white"/>
                </a:solidFill>
              </a:rPr>
              <a:t>© SafeNet Confidential and Proprietary</a:t>
            </a:r>
          </a:p>
        </p:txBody>
      </p:sp>
    </p:spTree>
    <p:extLst>
      <p:ext uri="{BB962C8B-B14F-4D97-AF65-F5344CB8AC3E}">
        <p14:creationId xmlns:p14="http://schemas.microsoft.com/office/powerpoint/2010/main" val="21624405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Open">
    <p:spTree>
      <p:nvGrpSpPr>
        <p:cNvPr id="1" name=""/>
        <p:cNvGrpSpPr/>
        <p:nvPr/>
      </p:nvGrpSpPr>
      <p:grpSpPr>
        <a:xfrm>
          <a:off x="0" y="0"/>
          <a:ext cx="0" cy="0"/>
          <a:chOff x="0" y="0"/>
          <a:chExt cx="0" cy="0"/>
        </a:xfrm>
      </p:grpSpPr>
      <p:pic>
        <p:nvPicPr>
          <p:cNvPr id="11"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87"/>
            <a:ext cx="9144000" cy="6858000"/>
          </a:xfrm>
          <a:prstGeom prst="rect">
            <a:avLst/>
          </a:prstGeom>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rgbClr val="FA821E"/>
                </a:solidFill>
              </a:defRPr>
            </a:lvl1pPr>
          </a:lstStyle>
          <a:p>
            <a:r>
              <a:rPr lang="en-US" noProof="0" dirty="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rgbClr val="FA821E"/>
                </a:solidFill>
              </a:defRPr>
            </a:lvl1pPr>
          </a:lstStyle>
          <a:p>
            <a:pPr lvl="0"/>
            <a:r>
              <a:rPr lang="en-US" noProof="0" dirty="0"/>
              <a:t>CLICK TO ADD TEXT</a:t>
            </a:r>
          </a:p>
        </p:txBody>
      </p:sp>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4"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pPr fontAlgn="auto">
              <a:spcBef>
                <a:spcPts val="0"/>
              </a:spcBef>
              <a:spcAft>
                <a:spcPts val="0"/>
              </a:spcAft>
            </a:pPr>
            <a:fld id="{7C4F617C-02C9-A546-8BA1-44871C7A2EF5}" type="datetime3">
              <a:rPr lang="fr-FR" smtClean="0">
                <a:solidFill>
                  <a:srgbClr val="777777"/>
                </a:solidFill>
                <a:latin typeface="Arial"/>
              </a:rPr>
              <a:pPr fontAlgn="auto">
                <a:spcBef>
                  <a:spcPts val="0"/>
                </a:spcBef>
                <a:spcAft>
                  <a:spcPts val="0"/>
                </a:spcAft>
              </a:pPr>
              <a:t>15.05.17</a:t>
            </a:fld>
            <a:endParaRPr lang="en-GB" dirty="0">
              <a:solidFill>
                <a:srgbClr val="777777"/>
              </a:solidFill>
              <a:latin typeface="Arial"/>
            </a:endParaRPr>
          </a:p>
        </p:txBody>
      </p:sp>
      <p:sp>
        <p:nvSpPr>
          <p:cNvPr id="1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Title</a:t>
            </a:r>
            <a:endParaRPr lang="en-GB" dirty="0">
              <a:solidFill>
                <a:srgbClr val="777777"/>
              </a:solidFill>
            </a:endParaRPr>
          </a:p>
        </p:txBody>
      </p:sp>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24681932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userDrawn="1"/>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ubrik 1"/>
          <p:cNvSpPr>
            <a:spLocks noGrp="1"/>
          </p:cNvSpPr>
          <p:nvPr>
            <p:ph type="ctrTitle" hasCustomPrompt="1"/>
          </p:nvPr>
        </p:nvSpPr>
        <p:spPr>
          <a:xfrm>
            <a:off x="755650" y="1878207"/>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7"/>
            <a:ext cx="5963394" cy="223415"/>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40"/>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62"/>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8"/>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Tree>
    <p:extLst>
      <p:ext uri="{BB962C8B-B14F-4D97-AF65-F5344CB8AC3E}">
        <p14:creationId xmlns:p14="http://schemas.microsoft.com/office/powerpoint/2010/main" val="2674167145"/>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a:ln>
            <a:noFill/>
          </a:ln>
        </p:spPr>
      </p:pic>
      <p:sp>
        <p:nvSpPr>
          <p:cNvPr id="7" name="Rektangel med rundat hörn 7"/>
          <p:cNvSpPr/>
          <p:nvPr userDrawn="1"/>
        </p:nvSpPr>
        <p:spPr>
          <a:xfrm flipV="1">
            <a:off x="-13063" y="2566895"/>
            <a:ext cx="8244408" cy="2335089"/>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Subtitle 2"/>
          <p:cNvSpPr>
            <a:spLocks noGrp="1"/>
          </p:cNvSpPr>
          <p:nvPr>
            <p:ph type="subTitle" idx="1"/>
          </p:nvPr>
        </p:nvSpPr>
        <p:spPr>
          <a:xfrm>
            <a:off x="719895" y="4034095"/>
            <a:ext cx="4936322" cy="447212"/>
          </a:xfrm>
          <a:prstGeom prst="rect">
            <a:avLst/>
          </a:prstGeo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ext Placeholder 4"/>
          <p:cNvSpPr>
            <a:spLocks noGrp="1"/>
          </p:cNvSpPr>
          <p:nvPr>
            <p:ph type="body" sz="quarter" idx="13" hasCustomPrompt="1"/>
          </p:nvPr>
        </p:nvSpPr>
        <p:spPr>
          <a:xfrm>
            <a:off x="719895" y="4403405"/>
            <a:ext cx="4968000" cy="485775"/>
          </a:xfrm>
          <a:prstGeom prst="rect">
            <a:avLst/>
          </a:prstGeom>
        </p:spPr>
        <p:txBody>
          <a:bodyPr>
            <a:normAutofit/>
          </a:bodyPr>
          <a:lstStyle>
            <a:lvl1pPr marL="0" indent="0">
              <a:buNone/>
              <a:defRPr sz="1800" b="0">
                <a:solidFill>
                  <a:schemeClr val="bg2"/>
                </a:solidFill>
              </a:defRPr>
            </a:lvl1pPr>
          </a:lstStyle>
          <a:p>
            <a:pPr lvl="0"/>
            <a:r>
              <a:rPr lang="en-US" dirty="0"/>
              <a:t>Date</a:t>
            </a:r>
          </a:p>
        </p:txBody>
      </p:sp>
      <p:pic>
        <p:nvPicPr>
          <p:cNvPr id="11" name="Picture 2"/>
          <p:cNvPicPr>
            <a:picLocks noChangeArrowheads="1"/>
          </p:cNvPicPr>
          <p:nvPr userDrawn="1"/>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02376" y="4197103"/>
            <a:ext cx="1780720" cy="62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9"/>
          <p:cNvSpPr>
            <a:spLocks noGrp="1"/>
          </p:cNvSpPr>
          <p:nvPr>
            <p:ph type="title"/>
          </p:nvPr>
        </p:nvSpPr>
        <p:spPr>
          <a:xfrm>
            <a:off x="720727" y="2742525"/>
            <a:ext cx="5797639" cy="1080176"/>
          </a:xfrm>
          <a:prstGeom prst="rect">
            <a:avLst/>
          </a:prstGeom>
        </p:spPr>
        <p:txBody>
          <a:bodyPr>
            <a:noAutofit/>
          </a:bodyPr>
          <a:lstStyle>
            <a:lvl1pPr>
              <a:lnSpc>
                <a:spcPts val="3800"/>
              </a:lnSpc>
              <a:defRPr sz="3600" kern="2400" spc="-20" baseline="0"/>
            </a:lvl1pPr>
          </a:lstStyle>
          <a:p>
            <a:r>
              <a:rPr lang="en-US" dirty="0"/>
              <a:t>Click to edit Master</a:t>
            </a:r>
            <a:endParaRPr lang="en-GB" dirty="0"/>
          </a:p>
        </p:txBody>
      </p:sp>
    </p:spTree>
    <p:extLst>
      <p:ext uri="{BB962C8B-B14F-4D97-AF65-F5344CB8AC3E}">
        <p14:creationId xmlns:p14="http://schemas.microsoft.com/office/powerpoint/2010/main" val="168806279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Orange section divider ">
    <p:spTree>
      <p:nvGrpSpPr>
        <p:cNvPr id="1" name=""/>
        <p:cNvGrpSpPr/>
        <p:nvPr/>
      </p:nvGrpSpPr>
      <p:grpSpPr>
        <a:xfrm>
          <a:off x="0" y="0"/>
          <a:ext cx="0" cy="0"/>
          <a:chOff x="0" y="0"/>
          <a:chExt cx="0" cy="0"/>
        </a:xfrm>
      </p:grpSpPr>
      <p:pic>
        <p:nvPicPr>
          <p:cNvPr id="11"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2" r="2962"/>
          <a:stretch/>
        </p:blipFill>
        <p:spPr>
          <a:xfrm>
            <a:off x="0" y="-14973"/>
            <a:ext cx="9144000" cy="6872975"/>
          </a:xfrm>
          <a:prstGeom prst="rect">
            <a:avLst/>
          </a:prstGeom>
        </p:spPr>
      </p:pic>
      <p:pic>
        <p:nvPicPr>
          <p:cNvPr id="12" name="Bildobjekt 2"/>
          <p:cNvPicPr>
            <a:picLocks noChangeAspect="1"/>
          </p:cNvPicPr>
          <p:nvPr userDrawn="1"/>
        </p:nvPicPr>
        <p:blipFill rotWithShape="1">
          <a:blip r:embed="rId3" cstate="print">
            <a:extLst>
              <a:ext uri="{28A0092B-C50C-407E-A947-70E740481C1C}">
                <a14:useLocalDpi xmlns:a14="http://schemas.microsoft.com/office/drawing/2010/main" val="0"/>
              </a:ext>
            </a:extLst>
          </a:blip>
          <a:srcRect t="-51" b="19261"/>
          <a:stretch/>
        </p:blipFill>
        <p:spPr>
          <a:xfrm>
            <a:off x="622395" y="745959"/>
            <a:ext cx="8021636" cy="4361031"/>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3"/>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7" y="1476744"/>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userDrawn="1"/>
        </p:nvSpPr>
        <p:spPr>
          <a:xfrm>
            <a:off x="742605" y="742569"/>
            <a:ext cx="7609014" cy="4347795"/>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7" name="Picture 16" descr="Gemalto-nostrap.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4"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a:solidFill>
                  <a:srgbClr val="777777"/>
                </a:solidFill>
              </a:rPr>
              <a:t>Title</a:t>
            </a:r>
            <a:endParaRPr lang="en-GB" dirty="0">
              <a:solidFill>
                <a:srgbClr val="777777"/>
              </a:solidFill>
            </a:endParaRPr>
          </a:p>
        </p:txBody>
      </p:sp>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07910705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latshållare för rubrik 1"/>
          <p:cNvSpPr>
            <a:spLocks noGrp="1"/>
          </p:cNvSpPr>
          <p:nvPr>
            <p:ph type="title"/>
          </p:nvPr>
        </p:nvSpPr>
        <p:spPr>
          <a:xfrm>
            <a:off x="753422" y="439795"/>
            <a:ext cx="7578858" cy="484960"/>
          </a:xfrm>
          <a:prstGeom prst="rect">
            <a:avLst/>
          </a:prstGeom>
        </p:spPr>
        <p:txBody>
          <a:bodyPr vert="horz" lIns="0" tIns="0" rIns="0" bIns="0" rtlCol="0" anchor="b" anchorCtr="0">
            <a:normAutofit/>
          </a:bodyPr>
          <a:lstStyle/>
          <a:p>
            <a:r>
              <a:rPr lang="en-US" noProof="0" dirty="0"/>
              <a:t>Click to add text</a:t>
            </a:r>
          </a:p>
        </p:txBody>
      </p:sp>
      <p:sp>
        <p:nvSpPr>
          <p:cNvPr id="12" name="Platshållare för text 2"/>
          <p:cNvSpPr>
            <a:spLocks noGrp="1"/>
          </p:cNvSpPr>
          <p:nvPr>
            <p:ph idx="1"/>
          </p:nvPr>
        </p:nvSpPr>
        <p:spPr>
          <a:xfrm>
            <a:off x="755654"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1"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3"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a:solidFill>
                  <a:srgbClr val="777777"/>
                </a:solidFill>
              </a:rPr>
              <a:t>Title</a:t>
            </a:r>
            <a:endParaRPr lang="en-GB" dirty="0">
              <a:solidFill>
                <a:srgbClr val="777777"/>
              </a:solidFill>
            </a:endParaRPr>
          </a:p>
        </p:txBody>
      </p:sp>
      <p:sp>
        <p:nvSpPr>
          <p:cNvPr id="1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25413408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1"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Tree>
    <p:extLst>
      <p:ext uri="{BB962C8B-B14F-4D97-AF65-F5344CB8AC3E}">
        <p14:creationId xmlns:p14="http://schemas.microsoft.com/office/powerpoint/2010/main" val="2271322539"/>
      </p:ext>
    </p:extLst>
  </p:cSld>
  <p:clrMapOvr>
    <a:masterClrMapping/>
  </p:clrMapOvr>
  <p:transition>
    <p:fade/>
  </p:transition>
  <p:hf hdr="0" ftr="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753426" y="1499515"/>
            <a:ext cx="3743995"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0"/>
          <p:cNvSpPr>
            <a:spLocks noGrp="1"/>
          </p:cNvSpPr>
          <p:nvPr>
            <p:ph type="body" sz="quarter" idx="14"/>
          </p:nvPr>
        </p:nvSpPr>
        <p:spPr>
          <a:xfrm>
            <a:off x="4587892" y="1499515"/>
            <a:ext cx="3744388"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latshållare för rubrik 1"/>
          <p:cNvSpPr>
            <a:spLocks noGrp="1"/>
          </p:cNvSpPr>
          <p:nvPr>
            <p:ph type="title"/>
          </p:nvPr>
        </p:nvSpPr>
        <p:spPr>
          <a:xfrm>
            <a:off x="753422" y="439795"/>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1"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2"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a:solidFill>
                  <a:srgbClr val="777777"/>
                </a:solidFill>
              </a:rPr>
              <a:t>Title</a:t>
            </a:r>
            <a:endParaRPr lang="en-GB" dirty="0">
              <a:solidFill>
                <a:srgbClr val="777777"/>
              </a:solidFill>
            </a:endParaRPr>
          </a:p>
        </p:txBody>
      </p:sp>
      <p:sp>
        <p:nvSpPr>
          <p:cNvPr id="13"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533580784"/>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753422" y="439795"/>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7"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a:solidFill>
                  <a:srgbClr val="777777"/>
                </a:solidFill>
              </a:rPr>
              <a:t>Title</a:t>
            </a:r>
            <a:endParaRPr lang="en-GB" dirty="0">
              <a:solidFill>
                <a:srgbClr val="777777"/>
              </a:solidFill>
            </a:endParaRPr>
          </a:p>
        </p:txBody>
      </p:sp>
      <p:sp>
        <p:nvSpPr>
          <p:cNvPr id="12"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312920537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25128221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1"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Tree>
    <p:extLst>
      <p:ext uri="{BB962C8B-B14F-4D97-AF65-F5344CB8AC3E}">
        <p14:creationId xmlns:p14="http://schemas.microsoft.com/office/powerpoint/2010/main" val="3114679211"/>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a:ln>
            <a:noFill/>
          </a:ln>
        </p:spPr>
      </p:pic>
      <p:sp>
        <p:nvSpPr>
          <p:cNvPr id="7" name="Rektangel med rundat hörn 7"/>
          <p:cNvSpPr/>
          <p:nvPr/>
        </p:nvSpPr>
        <p:spPr>
          <a:xfrm flipV="1">
            <a:off x="-13063" y="2566894"/>
            <a:ext cx="8244408" cy="2335089"/>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ubtitle 2"/>
          <p:cNvSpPr>
            <a:spLocks noGrp="1"/>
          </p:cNvSpPr>
          <p:nvPr>
            <p:ph type="subTitle" idx="1"/>
          </p:nvPr>
        </p:nvSpPr>
        <p:spPr>
          <a:xfrm>
            <a:off x="719895" y="4034093"/>
            <a:ext cx="4936322" cy="447212"/>
          </a:xfrm>
          <a:prstGeom prst="rect">
            <a:avLst/>
          </a:prstGeo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Text Placeholder 4"/>
          <p:cNvSpPr>
            <a:spLocks noGrp="1"/>
          </p:cNvSpPr>
          <p:nvPr>
            <p:ph type="body" sz="quarter" idx="13" hasCustomPrompt="1"/>
          </p:nvPr>
        </p:nvSpPr>
        <p:spPr>
          <a:xfrm>
            <a:off x="719895" y="4403402"/>
            <a:ext cx="4968000" cy="485775"/>
          </a:xfrm>
          <a:prstGeom prst="rect">
            <a:avLst/>
          </a:prstGeom>
        </p:spPr>
        <p:txBody>
          <a:bodyPr>
            <a:normAutofit/>
          </a:bodyPr>
          <a:lstStyle>
            <a:lvl1pPr marL="0" indent="0">
              <a:buNone/>
              <a:defRPr sz="1800" b="0">
                <a:solidFill>
                  <a:schemeClr val="bg2"/>
                </a:solidFill>
              </a:defRPr>
            </a:lvl1pPr>
          </a:lstStyle>
          <a:p>
            <a:pPr lvl="0"/>
            <a:r>
              <a:rPr lang="en-US" dirty="0"/>
              <a:t>Date</a:t>
            </a:r>
          </a:p>
        </p:txBody>
      </p:sp>
      <p:pic>
        <p:nvPicPr>
          <p:cNvPr id="11" name="Picture 2"/>
          <p:cNvPicPr>
            <a:picLocks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02376" y="4197101"/>
            <a:ext cx="1780720" cy="62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9"/>
          <p:cNvSpPr>
            <a:spLocks noGrp="1"/>
          </p:cNvSpPr>
          <p:nvPr>
            <p:ph type="title"/>
          </p:nvPr>
        </p:nvSpPr>
        <p:spPr>
          <a:xfrm>
            <a:off x="720726" y="2742525"/>
            <a:ext cx="5797639" cy="1080176"/>
          </a:xfrm>
          <a:prstGeom prst="rect">
            <a:avLst/>
          </a:prstGeom>
        </p:spPr>
        <p:txBody>
          <a:bodyPr>
            <a:noAutofit/>
          </a:bodyPr>
          <a:lstStyle>
            <a:lvl1pPr>
              <a:lnSpc>
                <a:spcPts val="3800"/>
              </a:lnSpc>
              <a:defRPr sz="3600" kern="2400" spc="-20" baseline="0"/>
            </a:lvl1pPr>
          </a:lstStyle>
          <a:p>
            <a:r>
              <a:rPr lang="en-US"/>
              <a:t>Click to edit Master title style</a:t>
            </a:r>
            <a:endParaRPr lang="en-GB" dirty="0"/>
          </a:p>
        </p:txBody>
      </p:sp>
    </p:spTree>
    <p:extLst>
      <p:ext uri="{BB962C8B-B14F-4D97-AF65-F5344CB8AC3E}">
        <p14:creationId xmlns:p14="http://schemas.microsoft.com/office/powerpoint/2010/main" val="90497186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Orange section divider ">
    <p:spTree>
      <p:nvGrpSpPr>
        <p:cNvPr id="1" name=""/>
        <p:cNvGrpSpPr/>
        <p:nvPr/>
      </p:nvGrpSpPr>
      <p:grpSpPr>
        <a:xfrm>
          <a:off x="0" y="0"/>
          <a:ext cx="0" cy="0"/>
          <a:chOff x="0" y="0"/>
          <a:chExt cx="0" cy="0"/>
        </a:xfrm>
      </p:grpSpPr>
      <p:pic>
        <p:nvPicPr>
          <p:cNvPr id="11" name="Bildobjekt 9"/>
          <p:cNvPicPr>
            <a:picLocks noChangeAspect="1"/>
          </p:cNvPicPr>
          <p:nvPr/>
        </p:nvPicPr>
        <p:blipFill rotWithShape="1">
          <a:blip r:embed="rId2" cstate="print">
            <a:extLst>
              <a:ext uri="{28A0092B-C50C-407E-A947-70E740481C1C}">
                <a14:useLocalDpi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p:nvPicPr>
        <p:blipFill rotWithShape="1">
          <a:blip r:embed="rId3" cstate="print">
            <a:extLst>
              <a:ext uri="{28A0092B-C50C-407E-A947-70E740481C1C}">
                <a14:useLocalDpi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Gemalto-nostrap.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4"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en-US">
                <a:solidFill>
                  <a:srgbClr val="777777"/>
                </a:solidFill>
              </a:rPr>
              <a:t>© SafeNet Confidential and Proprietary</a:t>
            </a:r>
            <a:endParaRPr lang="en-US" dirty="0">
              <a:solidFill>
                <a:srgbClr val="777777"/>
              </a:solidFill>
            </a:endParaRPr>
          </a:p>
        </p:txBody>
      </p:sp>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230760235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a:t>Click to edit Master title style</a:t>
            </a:r>
            <a:endParaRPr lang="en-US" noProof="0" dirty="0"/>
          </a:p>
        </p:txBody>
      </p:sp>
      <p:sp>
        <p:nvSpPr>
          <p:cNvPr id="12"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3"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en-US">
                <a:solidFill>
                  <a:srgbClr val="777777"/>
                </a:solidFill>
              </a:rPr>
              <a:t>© SafeNet Confidential and Proprietary</a:t>
            </a:r>
            <a:endParaRPr lang="en-US" dirty="0">
              <a:solidFill>
                <a:srgbClr val="777777"/>
              </a:solidFill>
            </a:endParaRPr>
          </a:p>
        </p:txBody>
      </p:sp>
      <p:sp>
        <p:nvSpPr>
          <p:cNvPr id="1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339909698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753424" y="1499515"/>
            <a:ext cx="3743995"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4"/>
          </p:nvPr>
        </p:nvSpPr>
        <p:spPr>
          <a:xfrm>
            <a:off x="4587892" y="1499515"/>
            <a:ext cx="3744388"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a:t>Click to edit Master title style</a:t>
            </a:r>
            <a:endParaRPr lang="en-US" noProof="0" dirty="0"/>
          </a:p>
        </p:txBody>
      </p:sp>
      <p:sp>
        <p:nvSpPr>
          <p:cNvPr id="11"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2"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en-US">
                <a:solidFill>
                  <a:srgbClr val="777777"/>
                </a:solidFill>
              </a:rPr>
              <a:t>© SafeNet Confidential and Proprietary</a:t>
            </a:r>
            <a:endParaRPr lang="en-US" dirty="0">
              <a:solidFill>
                <a:srgbClr val="777777"/>
              </a:solidFill>
            </a:endParaRPr>
          </a:p>
        </p:txBody>
      </p:sp>
      <p:sp>
        <p:nvSpPr>
          <p:cNvPr id="13"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3872725273"/>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a:t>Click to edit Master title style</a:t>
            </a:r>
            <a:endParaRPr lang="en-US" noProof="0" dirty="0"/>
          </a:p>
        </p:txBody>
      </p:sp>
      <p:sp>
        <p:nvSpPr>
          <p:cNvPr id="7"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en-US">
                <a:solidFill>
                  <a:srgbClr val="777777"/>
                </a:solidFill>
              </a:rPr>
              <a:t>© SafeNet Confidential and Proprietary</a:t>
            </a:r>
            <a:endParaRPr lang="en-US" dirty="0">
              <a:solidFill>
                <a:srgbClr val="777777"/>
              </a:solidFill>
            </a:endParaRPr>
          </a:p>
        </p:txBody>
      </p:sp>
      <p:sp>
        <p:nvSpPr>
          <p:cNvPr id="12"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93540543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12"/>
          <p:cNvSpPr>
            <a:spLocks noGrp="1"/>
          </p:cNvSpPr>
          <p:nvPr>
            <p:ph type="ftr" sz="quarter" idx="3"/>
          </p:nvPr>
        </p:nvSpPr>
        <p:spPr>
          <a:xfrm>
            <a:off x="0" y="6477000"/>
            <a:ext cx="2895600" cy="304800"/>
          </a:xfrm>
          <a:prstGeom prst="rect">
            <a:avLst/>
          </a:prstGeom>
        </p:spPr>
        <p:txBody>
          <a:bodyPr vert="horz" lIns="91440" tIns="45720" rIns="91440" bIns="45720" rtlCol="0" anchor="ctr"/>
          <a:lstStyle>
            <a:lvl1pPr algn="l">
              <a:defRPr sz="900">
                <a:solidFill>
                  <a:srgbClr val="FFFFFF"/>
                </a:solidFill>
              </a:defRPr>
            </a:lvl1pPr>
          </a:lstStyle>
          <a:p>
            <a:r>
              <a:rPr lang="en-US"/>
              <a:t>© SafeNet Confidential and Proprietary</a:t>
            </a:r>
            <a:endParaRPr lang="en-US" dirty="0"/>
          </a:p>
        </p:txBody>
      </p:sp>
    </p:spTree>
    <p:extLst>
      <p:ext uri="{BB962C8B-B14F-4D97-AF65-F5344CB8AC3E}">
        <p14:creationId xmlns:p14="http://schemas.microsoft.com/office/powerpoint/2010/main" val="32669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5944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3712027504"/>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err="1"/>
              <a:t>Click</a:t>
            </a:r>
            <a:r>
              <a:rPr lang="sv-SE" dirty="0"/>
              <a:t> </a:t>
            </a:r>
            <a:r>
              <a:rPr lang="sv-SE" dirty="0" err="1"/>
              <a:t>to</a:t>
            </a:r>
            <a:r>
              <a:rPr lang="sv-SE" dirty="0"/>
              <a:t> </a:t>
            </a:r>
            <a:r>
              <a:rPr lang="sv-SE" dirty="0" err="1"/>
              <a:t>add</a:t>
            </a:r>
            <a:r>
              <a:rPr lang="sv-SE" dirty="0"/>
              <a:t> text</a:t>
            </a:r>
            <a:endParaRPr lang="en-US" dirty="0"/>
          </a:p>
        </p:txBody>
      </p:sp>
      <p:sp>
        <p:nvSpPr>
          <p:cNvPr id="10" name="Platshållare för sidfot 13"/>
          <p:cNvSpPr>
            <a:spLocks noGrp="1"/>
          </p:cNvSpPr>
          <p:nvPr>
            <p:ph type="ftr" sz="quarter" idx="3"/>
          </p:nvPr>
        </p:nvSpPr>
        <p:spPr>
          <a:xfrm>
            <a:off x="781081" y="6466564"/>
            <a:ext cx="2813769" cy="115416"/>
          </a:xfrm>
          <a:prstGeom prst="rect">
            <a:avLst/>
          </a:prstGeom>
        </p:spPr>
        <p:txBody>
          <a:bodyPr vert="horz" wrap="square" lIns="0" tIns="0" rIns="0" bIns="0" rtlCol="0" anchor="ctr">
            <a:spAutoFit/>
          </a:bodyPr>
          <a:lstStyle>
            <a:lvl1pPr algn="l">
              <a:defRPr sz="750">
                <a:solidFill>
                  <a:schemeClr val="tx1">
                    <a:tint val="75000"/>
                  </a:schemeClr>
                </a:solidFill>
                <a:latin typeface="Arial"/>
                <a:cs typeface="Arial"/>
              </a:defRPr>
            </a:lvl1pPr>
          </a:lstStyle>
          <a:p>
            <a:r>
              <a:rPr lang="en-US" dirty="0">
                <a:solidFill>
                  <a:srgbClr val="212121">
                    <a:tint val="75000"/>
                  </a:srgbClr>
                </a:solidFill>
              </a:rPr>
              <a:t>Footer, 20xx-xx-xx</a:t>
            </a:r>
          </a:p>
        </p:txBody>
      </p:sp>
      <p:sp>
        <p:nvSpPr>
          <p:cNvPr id="11" name="Platshållare för bildnummer 5"/>
          <p:cNvSpPr>
            <a:spLocks noGrp="1"/>
          </p:cNvSpPr>
          <p:nvPr>
            <p:ph type="sldNum" sz="quarter" idx="4"/>
          </p:nvPr>
        </p:nvSpPr>
        <p:spPr>
          <a:xfrm>
            <a:off x="386908" y="6469630"/>
            <a:ext cx="266700" cy="115416"/>
          </a:xfrm>
          <a:prstGeom prst="rect">
            <a:avLst/>
          </a:prstGeom>
        </p:spPr>
        <p:txBody>
          <a:bodyPr vert="horz" wrap="square" lIns="0" tIns="0" rIns="0" bIns="0" rtlCol="0" anchor="ctr">
            <a:spAutoFit/>
          </a:bodyPr>
          <a:lstStyle>
            <a:lvl1pPr algn="r">
              <a:defRPr lang="en-GB" sz="750" smtClean="0">
                <a:solidFill>
                  <a:schemeClr val="tx1">
                    <a:tint val="75000"/>
                  </a:schemeClr>
                </a:solidFill>
              </a:defRPr>
            </a:lvl1pPr>
          </a:lstStyle>
          <a:p>
            <a:fld id="{21DD069B-AC54-4A5D-8190-A1CB62E1E50C}" type="slidenum">
              <a:rPr>
                <a:solidFill>
                  <a:srgbClr val="212121">
                    <a:tint val="75000"/>
                  </a:srgbClr>
                </a:solidFill>
              </a:rPr>
              <a:pPr/>
              <a:t>‹#›</a:t>
            </a:fld>
            <a:endParaRPr dirty="0">
              <a:solidFill>
                <a:srgbClr val="212121">
                  <a:tint val="75000"/>
                </a:srgbClr>
              </a:solidFill>
            </a:endParaRPr>
          </a:p>
        </p:txBody>
      </p:sp>
      <p:sp>
        <p:nvSpPr>
          <p:cNvPr id="8" name="Platshållare för text 2"/>
          <p:cNvSpPr>
            <a:spLocks noGrp="1"/>
          </p:cNvSpPr>
          <p:nvPr>
            <p:ph idx="1"/>
          </p:nvPr>
        </p:nvSpPr>
        <p:spPr>
          <a:xfrm>
            <a:off x="755651" y="1209073"/>
            <a:ext cx="7635875" cy="4657184"/>
          </a:xfrm>
          <a:prstGeom prst="rect">
            <a:avLst/>
          </a:prstGeom>
        </p:spPr>
        <p:txBody>
          <a:bodyPr vert="horz" lIns="0" tIns="0" rIns="0" bIns="0" rtlCol="0">
            <a:normAutofit/>
          </a:bodyPr>
          <a:lstStyle>
            <a:lvl1pPr marL="148500" indent="-148500">
              <a:buSzPct val="100000"/>
              <a:buFontTx/>
              <a:buBlip>
                <a:blip r:embed="rId2"/>
              </a:buBlip>
              <a:defRPr/>
            </a:lvl1pPr>
            <a:lvl2pPr marL="307181" indent="-150019">
              <a:buSzPct val="100000"/>
              <a:buFontTx/>
              <a:buBlip>
                <a:blip r:embed="rId2"/>
              </a:buBlip>
              <a:defRPr/>
            </a:lvl2pPr>
            <a:lvl3pPr marL="457200" indent="-142875">
              <a:buSzPct val="100000"/>
              <a:buFontTx/>
              <a:buBlip>
                <a:blip r:embed="rId2"/>
              </a:buBlip>
              <a:defRPr/>
            </a:lvl3pPr>
            <a:lvl4pPr marL="600075" indent="-148829">
              <a:buSzPct val="100000"/>
              <a:buFontTx/>
              <a:buBlip>
                <a:blip r:embed="rId2"/>
              </a:buBlip>
              <a:defRPr/>
            </a:lvl4pPr>
            <a:lvl5pPr marL="757238" indent="-150019">
              <a:buSzPct val="100000"/>
              <a:buFontTx/>
              <a:buBlip>
                <a:blip r:embed="rId2"/>
              </a:buBlip>
              <a:defRPr/>
            </a:lvl5pPr>
            <a:lvl6pPr marL="900113" indent="-142875">
              <a:buSzPct val="100000"/>
              <a:buFontTx/>
              <a:buBlip>
                <a:blip r:embed="rId2"/>
              </a:buBlip>
              <a:defRPr/>
            </a:lvl6pPr>
            <a:lvl7pPr marL="1053704" indent="-146447">
              <a:buSzPct val="100000"/>
              <a:buFontTx/>
              <a:buBlip>
                <a:blip r:embed="rId2"/>
              </a:buBlip>
              <a:defRPr/>
            </a:lvl7pPr>
            <a:lvl8pPr marL="1214438" indent="-157163">
              <a:buSzPct val="100000"/>
              <a:buFontTx/>
              <a:buBlip>
                <a:blip r:embed="rId2"/>
              </a:buBlip>
              <a:defRPr/>
            </a:lvl8pPr>
          </a:lstStyle>
          <a:p>
            <a:pPr lvl="0"/>
            <a:r>
              <a:rPr lang="sv-SE" dirty="0" err="1"/>
              <a:t>First</a:t>
            </a:r>
            <a:r>
              <a:rPr lang="sv-SE" dirty="0"/>
              <a:t> </a:t>
            </a:r>
            <a:r>
              <a:rPr lang="sv-SE" dirty="0" err="1"/>
              <a:t>level</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Eigth</a:t>
            </a:r>
            <a:r>
              <a:rPr lang="sv-SE" dirty="0"/>
              <a:t> </a:t>
            </a:r>
            <a:r>
              <a:rPr lang="sv-SE" dirty="0" err="1"/>
              <a:t>level</a:t>
            </a:r>
            <a:endParaRPr lang="sv-SE" dirty="0"/>
          </a:p>
        </p:txBody>
      </p:sp>
    </p:spTree>
    <p:extLst>
      <p:ext uri="{BB962C8B-B14F-4D97-AF65-F5344CB8AC3E}">
        <p14:creationId xmlns:p14="http://schemas.microsoft.com/office/powerpoint/2010/main" val="1452667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pic>
        <p:nvPicPr>
          <p:cNvPr id="16509" name="Picture 12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90725" y="1957387"/>
            <a:ext cx="7151687"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doc id"/>
          <p:cNvSpPr>
            <a:spLocks noChangeArrowheads="1"/>
          </p:cNvSpPr>
          <p:nvPr userDrawn="1"/>
        </p:nvSpPr>
        <p:spPr bwMode="auto">
          <a:xfrm>
            <a:off x="8296016"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000000"/>
              </a:solidFill>
              <a:latin typeface="Calibri"/>
            </a:endParaRPr>
          </a:p>
        </p:txBody>
      </p:sp>
      <p:sp>
        <p:nvSpPr>
          <p:cNvPr id="13314" name="Rectangle 1026"/>
          <p:cNvSpPr>
            <a:spLocks noGrp="1" noChangeArrowheads="1"/>
          </p:cNvSpPr>
          <p:nvPr>
            <p:ph type="ctrTitle"/>
          </p:nvPr>
        </p:nvSpPr>
        <p:spPr bwMode="auto">
          <a:xfrm>
            <a:off x="646036" y="1820503"/>
            <a:ext cx="6842274" cy="492443"/>
          </a:xfrm>
          <a:prstGeom prst="rect">
            <a:avLst/>
          </a:prstGeom>
        </p:spPr>
        <p:txBody>
          <a:bodyPr>
            <a:spAutoFit/>
          </a:bodyPr>
          <a:lstStyle>
            <a:lvl1pPr algn="l">
              <a:defRPr sz="3200" b="1" cap="none" baseline="0">
                <a:solidFill>
                  <a:schemeClr val="tx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grpSp>
        <p:nvGrpSpPr>
          <p:cNvPr id="8" name="McK Title Elements" hidden="1"/>
          <p:cNvGrpSpPr>
            <a:grpSpLocks/>
          </p:cNvGrpSpPr>
          <p:nvPr userDrawn="1"/>
        </p:nvGrpSpPr>
        <p:grpSpPr bwMode="auto">
          <a:xfrm>
            <a:off x="646037" y="4112594"/>
            <a:ext cx="4133329" cy="489163"/>
            <a:chOff x="1663" y="3106"/>
            <a:chExt cx="3109" cy="302"/>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Calibri"/>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Calibri"/>
                </a:rPr>
                <a:t>Date</a:t>
              </a:r>
            </a:p>
          </p:txBody>
        </p:sp>
      </p:grpSp>
      <p:sp>
        <p:nvSpPr>
          <p:cNvPr id="13315" name="Rectangle 1027"/>
          <p:cNvSpPr>
            <a:spLocks noGrp="1" noChangeArrowheads="1"/>
          </p:cNvSpPr>
          <p:nvPr>
            <p:ph type="subTitle" idx="1"/>
          </p:nvPr>
        </p:nvSpPr>
        <p:spPr bwMode="auto">
          <a:xfrm>
            <a:off x="646036" y="3058881"/>
            <a:ext cx="4133329" cy="307777"/>
          </a:xfrm>
        </p:spPr>
        <p:txBody>
          <a:bodyPr wrap="square">
            <a:spAutoFit/>
          </a:bodyPr>
          <a:lstStyle>
            <a:lvl1pPr algn="l">
              <a:defRPr sz="2000" baseline="0">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pic>
        <p:nvPicPr>
          <p:cNvPr id="16503" name="Picture 11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14016" y="637422"/>
            <a:ext cx="238442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4" name="Picture 12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6036" y="624722"/>
            <a:ext cx="16224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bwMode="ltGray">
          <a:xfrm>
            <a:off x="0" y="4876800"/>
            <a:ext cx="9144000" cy="1981200"/>
          </a:xfrm>
          <a:prstGeom prst="rect">
            <a:avLst/>
          </a:prstGeom>
          <a:solidFill>
            <a:srgbClr val="F39100"/>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sysClr val="window" lastClr="FFFFFF"/>
              </a:solidFill>
              <a:latin typeface="Arial"/>
            </a:endParaRPr>
          </a:p>
        </p:txBody>
      </p:sp>
    </p:spTree>
    <p:extLst>
      <p:ext uri="{BB962C8B-B14F-4D97-AF65-F5344CB8AC3E}">
        <p14:creationId xmlns:p14="http://schemas.microsoft.com/office/powerpoint/2010/main" val="4125016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204208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Orange section divider ">
    <p:spTree>
      <p:nvGrpSpPr>
        <p:cNvPr id="1" name=""/>
        <p:cNvGrpSpPr/>
        <p:nvPr/>
      </p:nvGrpSpPr>
      <p:grpSpPr>
        <a:xfrm>
          <a:off x="0" y="0"/>
          <a:ext cx="0" cy="0"/>
          <a:chOff x="0" y="0"/>
          <a:chExt cx="0" cy="0"/>
        </a:xfrm>
      </p:grpSpPr>
      <p:pic>
        <p:nvPicPr>
          <p:cNvPr id="11"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userDrawn="1"/>
        </p:nvPicPr>
        <p:blipFill rotWithShape="1">
          <a:blip r:embed="rId3" cstate="print">
            <a:extLst>
              <a:ext uri="{28A0092B-C50C-407E-A947-70E740481C1C}">
                <a14:useLocalDpi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30936905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4488609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57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509" name="Picture 12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90725" y="1957387"/>
            <a:ext cx="7151687"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doc id"/>
          <p:cNvSpPr>
            <a:spLocks noChangeArrowheads="1"/>
          </p:cNvSpPr>
          <p:nvPr userDrawn="1"/>
        </p:nvSpPr>
        <p:spPr bwMode="auto">
          <a:xfrm>
            <a:off x="8296016"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000000"/>
              </a:solidFill>
              <a:latin typeface="Calibri"/>
            </a:endParaRPr>
          </a:p>
        </p:txBody>
      </p:sp>
      <p:sp>
        <p:nvSpPr>
          <p:cNvPr id="13314" name="Rectangle 1026"/>
          <p:cNvSpPr>
            <a:spLocks noGrp="1" noChangeArrowheads="1"/>
          </p:cNvSpPr>
          <p:nvPr>
            <p:ph type="ctrTitle"/>
          </p:nvPr>
        </p:nvSpPr>
        <p:spPr bwMode="auto">
          <a:xfrm>
            <a:off x="646036" y="1820503"/>
            <a:ext cx="6842274" cy="492443"/>
          </a:xfrm>
          <a:prstGeom prst="rect">
            <a:avLst/>
          </a:prstGeom>
        </p:spPr>
        <p:txBody>
          <a:bodyPr>
            <a:spAutoFit/>
          </a:bodyPr>
          <a:lstStyle>
            <a:lvl1pPr algn="l">
              <a:defRPr sz="3200" b="1" cap="none" baseline="0">
                <a:solidFill>
                  <a:schemeClr val="tx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grpSp>
        <p:nvGrpSpPr>
          <p:cNvPr id="8" name="McK Title Elements" hidden="1"/>
          <p:cNvGrpSpPr>
            <a:grpSpLocks/>
          </p:cNvGrpSpPr>
          <p:nvPr userDrawn="1"/>
        </p:nvGrpSpPr>
        <p:grpSpPr bwMode="auto">
          <a:xfrm>
            <a:off x="646037" y="4112594"/>
            <a:ext cx="4133329" cy="489163"/>
            <a:chOff x="1663" y="3106"/>
            <a:chExt cx="3109" cy="302"/>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Calibri"/>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Calibri"/>
                </a:rPr>
                <a:t>Date</a:t>
              </a:r>
            </a:p>
          </p:txBody>
        </p:sp>
      </p:grpSp>
      <p:sp>
        <p:nvSpPr>
          <p:cNvPr id="13315" name="Rectangle 1027"/>
          <p:cNvSpPr>
            <a:spLocks noGrp="1" noChangeArrowheads="1"/>
          </p:cNvSpPr>
          <p:nvPr>
            <p:ph type="subTitle" idx="1"/>
          </p:nvPr>
        </p:nvSpPr>
        <p:spPr bwMode="auto">
          <a:xfrm>
            <a:off x="646036" y="3058881"/>
            <a:ext cx="4133329" cy="307777"/>
          </a:xfrm>
        </p:spPr>
        <p:txBody>
          <a:bodyPr wrap="square">
            <a:spAutoFit/>
          </a:bodyPr>
          <a:lstStyle>
            <a:lvl1pPr algn="l">
              <a:defRPr sz="2000" baseline="0">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pic>
        <p:nvPicPr>
          <p:cNvPr id="16503" name="Picture 11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540690" y="906060"/>
            <a:ext cx="238442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4" name="Picture 120"/>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46037" y="906060"/>
            <a:ext cx="16224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bwMode="ltGray">
          <a:xfrm>
            <a:off x="0" y="4876800"/>
            <a:ext cx="9144000" cy="1981200"/>
          </a:xfrm>
          <a:prstGeom prst="rect">
            <a:avLst/>
          </a:prstGeom>
          <a:solidFill>
            <a:srgbClr val="F39100"/>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sysClr val="window" lastClr="FFFFFF"/>
              </a:solidFill>
              <a:latin typeface="Arial"/>
            </a:endParaRPr>
          </a:p>
        </p:txBody>
      </p:sp>
    </p:spTree>
    <p:extLst>
      <p:ext uri="{BB962C8B-B14F-4D97-AF65-F5344CB8AC3E}">
        <p14:creationId xmlns:p14="http://schemas.microsoft.com/office/powerpoint/2010/main" val="113171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2838342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2519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age_couv"/>
          <p:cNvPicPr>
            <a:picLocks noChangeAspect="1" noChangeArrowheads="1"/>
          </p:cNvPicPr>
          <p:nvPr/>
        </p:nvPicPr>
        <p:blipFill>
          <a:blip r:embed="rId2" cstate="print"/>
          <a:srcRect/>
          <a:stretch>
            <a:fillRect/>
          </a:stretch>
        </p:blipFill>
        <p:spPr bwMode="auto">
          <a:xfrm>
            <a:off x="250825" y="2301875"/>
            <a:ext cx="8640763" cy="4311650"/>
          </a:xfrm>
          <a:prstGeom prst="rect">
            <a:avLst/>
          </a:prstGeom>
          <a:noFill/>
          <a:ln w="9525">
            <a:noFill/>
            <a:miter lim="800000"/>
            <a:headEnd/>
            <a:tailEnd/>
          </a:ln>
        </p:spPr>
      </p:pic>
      <p:pic>
        <p:nvPicPr>
          <p:cNvPr id="5" name="Picture 2" descr="C:\Documents and Settings\Administrateur\Bureau\logo.jpg"/>
          <p:cNvPicPr>
            <a:picLocks noChangeAspect="1" noChangeArrowheads="1"/>
          </p:cNvPicPr>
          <p:nvPr/>
        </p:nvPicPr>
        <p:blipFill>
          <a:blip r:embed="rId3" cstate="print"/>
          <a:srcRect/>
          <a:stretch>
            <a:fillRect/>
          </a:stretch>
        </p:blipFill>
        <p:spPr bwMode="auto">
          <a:xfrm>
            <a:off x="179388" y="115888"/>
            <a:ext cx="2376487" cy="827087"/>
          </a:xfrm>
          <a:prstGeom prst="rect">
            <a:avLst/>
          </a:prstGeom>
          <a:noFill/>
          <a:ln w="9525">
            <a:noFill/>
            <a:miter lim="800000"/>
            <a:headEnd/>
            <a:tailEnd/>
          </a:ln>
        </p:spPr>
      </p:pic>
      <p:sp>
        <p:nvSpPr>
          <p:cNvPr id="5126" name="Rectangle 6"/>
          <p:cNvSpPr>
            <a:spLocks noGrp="1" noChangeArrowheads="1"/>
          </p:cNvSpPr>
          <p:nvPr>
            <p:ph type="subTitle" idx="1"/>
          </p:nvPr>
        </p:nvSpPr>
        <p:spPr>
          <a:xfrm>
            <a:off x="3851275" y="2852738"/>
            <a:ext cx="4695825" cy="3384550"/>
          </a:xfrm>
        </p:spPr>
        <p:txBody>
          <a:bodyPr/>
          <a:lstStyle>
            <a:lvl1pPr marL="0" indent="0" algn="r">
              <a:buFont typeface="Wingdings 2" pitchFamily="18" charset="2"/>
              <a:buNone/>
              <a:defRPr sz="2400">
                <a:solidFill>
                  <a:schemeClr val="bg1"/>
                </a:solidFill>
              </a:defRPr>
            </a:lvl1pPr>
          </a:lstStyle>
          <a:p>
            <a:r>
              <a:rPr lang="en-US"/>
              <a:t>Add a subtitle, name &amp; dates</a:t>
            </a:r>
          </a:p>
        </p:txBody>
      </p:sp>
      <p:sp>
        <p:nvSpPr>
          <p:cNvPr id="5131" name="Rectangle 11"/>
          <p:cNvSpPr>
            <a:spLocks noGrp="1" noChangeArrowheads="1"/>
          </p:cNvSpPr>
          <p:nvPr>
            <p:ph type="ctrTitle" sz="quarter"/>
          </p:nvPr>
        </p:nvSpPr>
        <p:spPr>
          <a:xfrm>
            <a:off x="755650" y="1268413"/>
            <a:ext cx="7993063" cy="1008062"/>
          </a:xfrm>
        </p:spPr>
        <p:txBody>
          <a:bodyPr anchor="t"/>
          <a:lstStyle>
            <a:lvl1pPr>
              <a:defRPr>
                <a:solidFill>
                  <a:srgbClr val="857364"/>
                </a:solidFill>
              </a:defRPr>
            </a:lvl1pPr>
          </a:lstStyle>
          <a:p>
            <a:r>
              <a:rPr lang="en-US"/>
              <a:t>Add title here</a:t>
            </a:r>
          </a:p>
        </p:txBody>
      </p:sp>
    </p:spTree>
    <p:extLst>
      <p:ext uri="{BB962C8B-B14F-4D97-AF65-F5344CB8AC3E}">
        <p14:creationId xmlns:p14="http://schemas.microsoft.com/office/powerpoint/2010/main" val="120552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60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defRPr/>
            </a:pPr>
            <a:fld id="{FA2B9C8B-4D4E-4358-9BA6-DCA32E10A770}" type="slidenum">
              <a:rPr lang="en-US" smtClean="0"/>
              <a:pPr>
                <a:defRPr/>
              </a:pPr>
              <a:t>‹#›</a:t>
            </a:fld>
            <a:endParaRPr lang="en-US" dirty="0"/>
          </a:p>
        </p:txBody>
      </p:sp>
      <p:sp>
        <p:nvSpPr>
          <p:cNvPr id="5"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lvl1pPr>
              <a:defRPr sz="1600"/>
            </a:lvl1pPr>
            <a:lvl2pPr>
              <a:defRPr sz="1400"/>
            </a:lvl2pPr>
            <a:lvl3pPr>
              <a:defRPr sz="1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Slide Number Placeholder 3"/>
          <p:cNvSpPr>
            <a:spLocks noGrp="1"/>
          </p:cNvSpPr>
          <p:nvPr>
            <p:ph type="sldNum" sz="quarter" idx="10"/>
          </p:nvPr>
        </p:nvSpPr>
        <p:spPr/>
        <p:txBody>
          <a:bodyPr/>
          <a:lstStyle>
            <a:lvl1pPr>
              <a:defRPr/>
            </a:lvl1pPr>
          </a:lstStyle>
          <a:p>
            <a:fld id="{4C88C049-4413-40F7-8C1D-7CD3D7E4656F}" type="slidenum">
              <a:rPr lang="en-US" smtClean="0">
                <a:solidFill>
                  <a:srgbClr val="FFFFFF"/>
                </a:solidFill>
              </a:rPr>
              <a:pPr/>
              <a:t>‹#›</a:t>
            </a:fld>
            <a:endParaRPr lang="en-US">
              <a:solidFill>
                <a:srgbClr val="FFFFFF"/>
              </a:solidFill>
            </a:endParaRPr>
          </a:p>
        </p:txBody>
      </p:sp>
      <p:sp>
        <p:nvSpPr>
          <p:cNvPr id="7" name="Date Placeholder 4"/>
          <p:cNvSpPr>
            <a:spLocks noGrp="1"/>
          </p:cNvSpPr>
          <p:nvPr userDrawn="1">
            <p:ph type="dt" sz="half" idx="12"/>
          </p:nvPr>
        </p:nvSpPr>
        <p:spPr>
          <a:xfrm>
            <a:off x="2339975" y="6481763"/>
            <a:ext cx="4167151" cy="476250"/>
          </a:xfrm>
        </p:spPr>
        <p:txBody>
          <a:bodyPr/>
          <a:lstStyle>
            <a:lvl1pPr>
              <a:defRPr/>
            </a:lvl1pPr>
          </a:lstStyle>
          <a:p>
            <a:pPr>
              <a:defRPr/>
            </a:pPr>
            <a:r>
              <a:rPr lang="en-US" dirty="0"/>
              <a:t>GTO secret</a:t>
            </a:r>
          </a:p>
        </p:txBody>
      </p:sp>
    </p:spTree>
    <p:extLst>
      <p:ext uri="{BB962C8B-B14F-4D97-AF65-F5344CB8AC3E}">
        <p14:creationId xmlns:p14="http://schemas.microsoft.com/office/powerpoint/2010/main" val="1287711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8" name="Rektangel med rundat hörn 7"/>
          <p:cNvSpPr/>
          <p:nvPr userDrawn="1"/>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a:t>Click to add text</a:t>
            </a:r>
          </a:p>
        </p:txBody>
      </p:sp>
      <p:sp>
        <p:nvSpPr>
          <p:cNvPr id="3"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Name, Title</a:t>
            </a:r>
          </a:p>
        </p:txBody>
      </p:sp>
      <p:pic>
        <p:nvPicPr>
          <p:cNvPr id="15"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a:t>Date</a:t>
            </a:r>
          </a:p>
        </p:txBody>
      </p:sp>
    </p:spTree>
    <p:extLst>
      <p:ext uri="{BB962C8B-B14F-4D97-AF65-F5344CB8AC3E}">
        <p14:creationId xmlns:p14="http://schemas.microsoft.com/office/powerpoint/2010/main" val="390612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1"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Tree>
    <p:extLst>
      <p:ext uri="{BB962C8B-B14F-4D97-AF65-F5344CB8AC3E}">
        <p14:creationId xmlns:p14="http://schemas.microsoft.com/office/powerpoint/2010/main" val="121842000"/>
      </p:ext>
    </p:extLst>
  </p:cSld>
  <p:clrMapOvr>
    <a:masterClrMapping/>
  </p:clrMapOvr>
  <p:transition>
    <p:fade/>
  </p:transition>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en-US" dirty="0"/>
          </a:p>
        </p:txBody>
      </p:sp>
      <p:sp>
        <p:nvSpPr>
          <p:cNvPr id="8" name="Platshållare för text 2"/>
          <p:cNvSpPr>
            <a:spLocks noGrp="1"/>
          </p:cNvSpPr>
          <p:nvPr>
            <p:ph idx="1"/>
          </p:nvPr>
        </p:nvSpPr>
        <p:spPr>
          <a:xfrm>
            <a:off x="755650" y="1209073"/>
            <a:ext cx="7635875" cy="4657184"/>
          </a:xfrm>
          <a:prstGeom prst="rect">
            <a:avLst/>
          </a:prstGeom>
        </p:spPr>
        <p:txBody>
          <a:bodyPr rtlCol="0">
            <a:normAutofit/>
          </a:bodyPr>
          <a:lstStyle>
            <a:lvl1pPr marL="198000" indent="-198000">
              <a:buSzPct val="100000"/>
              <a:buFontTx/>
              <a:buBlip>
                <a:blip r:embed="rId2"/>
              </a:buBlip>
              <a:defRPr/>
            </a:lvl1pPr>
            <a:lvl2pPr marL="409575" indent="-200025">
              <a:buSzPct val="100000"/>
              <a:buFontTx/>
              <a:buBlip>
                <a:blip r:embed="rId2"/>
              </a:buBlip>
              <a:defRPr/>
            </a:lvl2pPr>
            <a:lvl3pPr marL="609600" indent="-190500">
              <a:buSzPct val="100000"/>
              <a:buFontTx/>
              <a:buBlip>
                <a:blip r:embed="rId2"/>
              </a:buBlip>
              <a:defRPr/>
            </a:lvl3pPr>
            <a:lvl4pPr marL="800100" indent="-198438">
              <a:buSzPct val="100000"/>
              <a:buFontTx/>
              <a:buBlip>
                <a:blip r:embed="rId2"/>
              </a:buBlip>
              <a:defRPr/>
            </a:lvl4pPr>
            <a:lvl5pPr marL="1009650" indent="-200025">
              <a:buSzPct val="100000"/>
              <a:buFontTx/>
              <a:buBlip>
                <a:blip r:embed="rId2"/>
              </a:buBlip>
              <a:defRPr/>
            </a:lvl5pPr>
            <a:lvl6pPr marL="1200150" indent="-190500">
              <a:buSzPct val="100000"/>
              <a:buFontTx/>
              <a:buBlip>
                <a:blip r:embed="rId2"/>
              </a:buBlip>
              <a:defRPr/>
            </a:lvl6pPr>
            <a:lvl7pPr marL="1404938" indent="-195263">
              <a:buSzPct val="100000"/>
              <a:buFontTx/>
              <a:buBlip>
                <a:blip r:embed="rId2"/>
              </a:buBlip>
              <a:defRPr/>
            </a:lvl7pPr>
            <a:lvl8pPr marL="1619250" indent="-209550">
              <a:buSzPct val="100000"/>
              <a:buFontTx/>
              <a:buBlip>
                <a:blip r:embed="rId2"/>
              </a:buBlip>
              <a:defRPr/>
            </a:lvl8pPr>
          </a:lstStyle>
          <a:p>
            <a:pPr lvl="0"/>
            <a:r>
              <a:rPr lang="sv-SE" dirty="0" err="1"/>
              <a:t>First</a:t>
            </a:r>
            <a:r>
              <a:rPr lang="sv-SE" dirty="0"/>
              <a:t> </a:t>
            </a:r>
            <a:r>
              <a:rPr lang="sv-SE" dirty="0" err="1"/>
              <a:t>level</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Eigth</a:t>
            </a:r>
            <a:r>
              <a:rPr lang="sv-SE" dirty="0"/>
              <a:t> </a:t>
            </a:r>
            <a:r>
              <a:rPr lang="sv-SE" dirty="0" err="1"/>
              <a:t>level</a:t>
            </a:r>
            <a:endParaRPr lang="sv-SE" dirty="0"/>
          </a:p>
        </p:txBody>
      </p:sp>
      <p:sp>
        <p:nvSpPr>
          <p:cNvPr id="4" name="Platshållare för sidfot 13"/>
          <p:cNvSpPr>
            <a:spLocks noGrp="1"/>
          </p:cNvSpPr>
          <p:nvPr>
            <p:ph type="ftr" sz="quarter" idx="10"/>
          </p:nvPr>
        </p:nvSpPr>
        <p:spPr>
          <a:xfrm>
            <a:off x="781051" y="6446839"/>
            <a:ext cx="2813538" cy="153987"/>
          </a:xfrm>
          <a:prstGeom prst="rect">
            <a:avLst/>
          </a:prstGeom>
        </p:spPr>
        <p:txBody>
          <a:bodyPr vert="horz" wrap="square" lIns="0" tIns="0" rIns="0" bIns="0" rtlCol="0" anchor="ctr">
            <a:spAutoFit/>
          </a:bodyPr>
          <a:lstStyle>
            <a:lvl1pPr algn="l">
              <a:defRPr sz="1000">
                <a:solidFill>
                  <a:schemeClr val="tx1">
                    <a:tint val="75000"/>
                  </a:schemeClr>
                </a:solidFill>
                <a:latin typeface="Arial"/>
                <a:cs typeface="Arial"/>
              </a:defRPr>
            </a:lvl1pPr>
          </a:lstStyle>
          <a:p>
            <a:pPr>
              <a:defRPr/>
            </a:pPr>
            <a:r>
              <a:rPr lang="en-US">
                <a:solidFill>
                  <a:srgbClr val="000000">
                    <a:tint val="75000"/>
                  </a:srgbClr>
                </a:solidFill>
              </a:rPr>
              <a:t>Footer, 20xx-xx-xx</a:t>
            </a:r>
          </a:p>
        </p:txBody>
      </p:sp>
      <p:sp>
        <p:nvSpPr>
          <p:cNvPr id="5" name="Platshållare för bildnummer 5"/>
          <p:cNvSpPr>
            <a:spLocks noGrp="1"/>
          </p:cNvSpPr>
          <p:nvPr>
            <p:ph type="sldNum" sz="quarter" idx="11"/>
          </p:nvPr>
        </p:nvSpPr>
        <p:spPr>
          <a:xfrm>
            <a:off x="386862" y="6448426"/>
            <a:ext cx="266700" cy="157163"/>
          </a:xfrm>
          <a:prstGeom prst="rect">
            <a:avLst/>
          </a:prstGeom>
        </p:spPr>
        <p:txBody>
          <a:bodyPr vert="horz" wrap="square" lIns="0" tIns="0" rIns="0" bIns="0" rtlCol="0" anchor="ctr">
            <a:spAutoFit/>
          </a:bodyPr>
          <a:lstStyle>
            <a:lvl1pPr algn="r">
              <a:defRPr lang="en-GB" sz="1000">
                <a:solidFill>
                  <a:schemeClr val="tx1">
                    <a:tint val="75000"/>
                  </a:schemeClr>
                </a:solidFill>
                <a:latin typeface="Arial" charset="0"/>
                <a:cs typeface="Arial" charset="0"/>
              </a:defRPr>
            </a:lvl1pPr>
          </a:lstStyle>
          <a:p>
            <a:pPr>
              <a:defRPr/>
            </a:pPr>
            <a:fld id="{82B2F745-F829-4254-B5EE-E42AF7300F15}" type="slidenum">
              <a:rPr>
                <a:solidFill>
                  <a:srgbClr val="000000">
                    <a:tint val="75000"/>
                  </a:srgbClr>
                </a:solidFill>
              </a:rPr>
              <a:pPr>
                <a:defRPr/>
              </a:pPr>
              <a:t>‹#›</a:t>
            </a:fld>
            <a:endParaRPr dirty="0">
              <a:solidFill>
                <a:srgbClr val="000000">
                  <a:tint val="75000"/>
                </a:srgbClr>
              </a:solidFill>
            </a:endParaRPr>
          </a:p>
        </p:txBody>
      </p:sp>
    </p:spTree>
    <p:extLst>
      <p:ext uri="{BB962C8B-B14F-4D97-AF65-F5344CB8AC3E}">
        <p14:creationId xmlns:p14="http://schemas.microsoft.com/office/powerpoint/2010/main" val="217547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Orange section divider ">
    <p:spTree>
      <p:nvGrpSpPr>
        <p:cNvPr id="1" name=""/>
        <p:cNvGrpSpPr/>
        <p:nvPr/>
      </p:nvGrpSpPr>
      <p:grpSpPr>
        <a:xfrm>
          <a:off x="0" y="0"/>
          <a:ext cx="0" cy="0"/>
          <a:chOff x="0" y="0"/>
          <a:chExt cx="0" cy="0"/>
        </a:xfrm>
      </p:grpSpPr>
      <p:pic>
        <p:nvPicPr>
          <p:cNvPr id="11" name="Bildobjekt 9"/>
          <p:cNvPicPr>
            <a:picLocks noChangeAspect="1"/>
          </p:cNvPicPr>
          <p:nvPr/>
        </p:nvPicPr>
        <p:blipFill rotWithShape="1">
          <a:blip r:embed="rId2" cstate="print">
            <a:extLst>
              <a:ext uri="{28A0092B-C50C-407E-A947-70E740481C1C}">
                <a14:useLocalDpi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p:nvPicPr>
        <p:blipFill rotWithShape="1">
          <a:blip r:embed="rId3" cstate="print">
            <a:extLst>
              <a:ext uri="{28A0092B-C50C-407E-A947-70E740481C1C}">
                <a14:useLocalDpi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7" name="Picture 16" descr="Gemalto-nostrap.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4"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pPr>
              <a:defRPr/>
            </a:pPr>
            <a:fld id="{F9FE4912-FAFC-4A6A-AF9A-8985433BB071}" type="datetime1">
              <a:rPr lang="en-GB" smtClean="0">
                <a:solidFill>
                  <a:srgbClr val="EEECE1"/>
                </a:solidFill>
              </a:rPr>
              <a:pPr>
                <a:defRPr/>
              </a:pPr>
              <a:t>15/05/2017</a:t>
            </a:fld>
            <a:endParaRPr lang="en-US">
              <a:solidFill>
                <a:srgbClr val="EEECE1"/>
              </a:solidFill>
            </a:endParaRPr>
          </a:p>
        </p:txBody>
      </p:sp>
      <p:sp>
        <p:nvSpPr>
          <p:cNvPr id="1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pPr>
              <a:defRPr/>
            </a:pPr>
            <a:endParaRPr lang="en-US">
              <a:solidFill>
                <a:srgbClr val="EEECE1"/>
              </a:solidFill>
            </a:endParaRPr>
          </a:p>
        </p:txBody>
      </p:sp>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pPr>
              <a:defRPr/>
            </a:pPr>
            <a:fld id="{243D5735-7DAE-4F11-B841-0754B48AC604}" type="slidenum">
              <a:rPr lang="en-US" smtClean="0">
                <a:solidFill>
                  <a:srgbClr val="1F497D"/>
                </a:solidFill>
              </a:rPr>
              <a:pPr>
                <a:defRPr/>
              </a:pPr>
              <a:t>‹#›</a:t>
            </a:fld>
            <a:endParaRPr lang="en-US">
              <a:solidFill>
                <a:srgbClr val="1F497D"/>
              </a:solidFill>
            </a:endParaRPr>
          </a:p>
        </p:txBody>
      </p:sp>
    </p:spTree>
    <p:extLst>
      <p:ext uri="{BB962C8B-B14F-4D97-AF65-F5344CB8AC3E}">
        <p14:creationId xmlns:p14="http://schemas.microsoft.com/office/powerpoint/2010/main" val="1980710068"/>
      </p:ext>
    </p:extLst>
  </p:cSld>
  <p:clrMapOvr>
    <a:masterClrMapping/>
  </p:clrMapOvr>
  <p:transition>
    <p:fade/>
  </p:transition>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userDrawn="1"/>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
        <p:nvSpPr>
          <p:cNvPr id="9" name="Footer Placeholder 4"/>
          <p:cNvSpPr>
            <a:spLocks noGrp="1"/>
          </p:cNvSpPr>
          <p:nvPr>
            <p:ph type="ftr" sz="quarter" idx="3"/>
          </p:nvPr>
        </p:nvSpPr>
        <p:spPr>
          <a:xfrm>
            <a:off x="920282" y="6600975"/>
            <a:ext cx="3341610" cy="181440"/>
          </a:xfrm>
          <a:prstGeom prst="rect">
            <a:avLst/>
          </a:prstGeom>
        </p:spPr>
        <p:txBody>
          <a:bodyPr vert="horz" lIns="0" tIns="0" rIns="0" bIns="0" rtlCol="0" anchor="ctr" anchorCtr="0"/>
          <a:lstStyle>
            <a:lvl1pPr algn="l">
              <a:defRPr sz="750" b="0">
                <a:solidFill>
                  <a:schemeClr val="bg1"/>
                </a:solidFill>
              </a:defRPr>
            </a:lvl1pPr>
          </a:lstStyle>
          <a:p>
            <a:r>
              <a:rPr lang="fr-FR" dirty="0">
                <a:solidFill>
                  <a:prstClr val="white"/>
                </a:solidFill>
              </a:rPr>
              <a:t>Confidentiel and Proprietary | For Internal Gemalto Use Only</a:t>
            </a:r>
            <a:endParaRPr lang="en-GB" dirty="0">
              <a:solidFill>
                <a:prstClr val="white"/>
              </a:solidFill>
            </a:endParaRPr>
          </a:p>
        </p:txBody>
      </p:sp>
    </p:spTree>
    <p:extLst>
      <p:ext uri="{BB962C8B-B14F-4D97-AF65-F5344CB8AC3E}">
        <p14:creationId xmlns:p14="http://schemas.microsoft.com/office/powerpoint/2010/main" val="36368806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a:ln>
            <a:noFill/>
          </a:ln>
        </p:spPr>
      </p:pic>
      <p:sp>
        <p:nvSpPr>
          <p:cNvPr id="7" name="Rektangel med rundat hörn 7"/>
          <p:cNvSpPr/>
          <p:nvPr userDrawn="1"/>
        </p:nvSpPr>
        <p:spPr>
          <a:xfrm flipV="1">
            <a:off x="-13063" y="2566894"/>
            <a:ext cx="8244408" cy="2335089"/>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Subtitle 2"/>
          <p:cNvSpPr>
            <a:spLocks noGrp="1"/>
          </p:cNvSpPr>
          <p:nvPr>
            <p:ph type="subTitle" idx="1"/>
          </p:nvPr>
        </p:nvSpPr>
        <p:spPr>
          <a:xfrm>
            <a:off x="719895" y="4034093"/>
            <a:ext cx="4936322" cy="447212"/>
          </a:xfrm>
          <a:prstGeom prst="rect">
            <a:avLst/>
          </a:prstGeo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ext Placeholder 4"/>
          <p:cNvSpPr>
            <a:spLocks noGrp="1"/>
          </p:cNvSpPr>
          <p:nvPr>
            <p:ph type="body" sz="quarter" idx="13" hasCustomPrompt="1"/>
          </p:nvPr>
        </p:nvSpPr>
        <p:spPr>
          <a:xfrm>
            <a:off x="719895" y="4403402"/>
            <a:ext cx="4968000" cy="485775"/>
          </a:xfrm>
          <a:prstGeom prst="rect">
            <a:avLst/>
          </a:prstGeom>
        </p:spPr>
        <p:txBody>
          <a:bodyPr>
            <a:normAutofit/>
          </a:bodyPr>
          <a:lstStyle>
            <a:lvl1pPr marL="0" indent="0">
              <a:buNone/>
              <a:defRPr sz="1800" b="0">
                <a:solidFill>
                  <a:schemeClr val="bg2"/>
                </a:solidFill>
              </a:defRPr>
            </a:lvl1pPr>
          </a:lstStyle>
          <a:p>
            <a:pPr lvl="0"/>
            <a:r>
              <a:rPr lang="en-US" dirty="0"/>
              <a:t>Date</a:t>
            </a:r>
          </a:p>
        </p:txBody>
      </p:sp>
      <p:pic>
        <p:nvPicPr>
          <p:cNvPr id="11" name="Picture 2"/>
          <p:cNvPicPr>
            <a:picLocks noChangeArrowheads="1"/>
          </p:cNvPicPr>
          <p:nvPr userDrawn="1"/>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02376" y="4197101"/>
            <a:ext cx="1780720" cy="62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9"/>
          <p:cNvSpPr>
            <a:spLocks noGrp="1"/>
          </p:cNvSpPr>
          <p:nvPr>
            <p:ph type="title"/>
          </p:nvPr>
        </p:nvSpPr>
        <p:spPr>
          <a:xfrm>
            <a:off x="720726" y="2742525"/>
            <a:ext cx="5797639" cy="1080176"/>
          </a:xfrm>
          <a:prstGeom prst="rect">
            <a:avLst/>
          </a:prstGeom>
        </p:spPr>
        <p:txBody>
          <a:bodyPr>
            <a:noAutofit/>
          </a:bodyPr>
          <a:lstStyle>
            <a:lvl1pPr>
              <a:lnSpc>
                <a:spcPts val="3800"/>
              </a:lnSpc>
              <a:defRPr sz="3600" kern="2400" spc="-20" baseline="0"/>
            </a:lvl1pPr>
          </a:lstStyle>
          <a:p>
            <a:r>
              <a:rPr lang="en-US" dirty="0"/>
              <a:t>Click to edit Master</a:t>
            </a:r>
            <a:endParaRPr lang="en-GB" dirty="0"/>
          </a:p>
        </p:txBody>
      </p:sp>
    </p:spTree>
    <p:extLst>
      <p:ext uri="{BB962C8B-B14F-4D97-AF65-F5344CB8AC3E}">
        <p14:creationId xmlns:p14="http://schemas.microsoft.com/office/powerpoint/2010/main" val="18859163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range section divider ">
    <p:spTree>
      <p:nvGrpSpPr>
        <p:cNvPr id="1" name=""/>
        <p:cNvGrpSpPr/>
        <p:nvPr/>
      </p:nvGrpSpPr>
      <p:grpSpPr>
        <a:xfrm>
          <a:off x="0" y="0"/>
          <a:ext cx="0" cy="0"/>
          <a:chOff x="0" y="0"/>
          <a:chExt cx="0" cy="0"/>
        </a:xfrm>
      </p:grpSpPr>
      <p:pic>
        <p:nvPicPr>
          <p:cNvPr id="11"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userDrawn="1"/>
        </p:nvPicPr>
        <p:blipFill rotWithShape="1">
          <a:blip r:embed="rId3" cstate="print">
            <a:extLst>
              <a:ext uri="{28A0092B-C50C-407E-A947-70E740481C1C}">
                <a14:useLocalDpi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7640169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2"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1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274736061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753424" y="1499515"/>
            <a:ext cx="3743995"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0"/>
          <p:cNvSpPr>
            <a:spLocks noGrp="1"/>
          </p:cNvSpPr>
          <p:nvPr>
            <p:ph type="body" sz="quarter" idx="14"/>
          </p:nvPr>
        </p:nvSpPr>
        <p:spPr>
          <a:xfrm>
            <a:off x="4587892" y="1499515"/>
            <a:ext cx="3744388"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3"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4"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17996001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a:defRPr/>
            </a:pPr>
            <a:fld id="{6868A804-B95E-42FF-AFA3-D1A898755010}" type="slidenum">
              <a:rPr lang="en-US" smtClean="0"/>
              <a:pPr>
                <a:defRPr/>
              </a:pPr>
              <a:t>‹#›</a:t>
            </a:fld>
            <a:endParaRPr lang="en-US" dirty="0"/>
          </a:p>
        </p:txBody>
      </p:sp>
      <p:sp>
        <p:nvSpPr>
          <p:cNvPr id="8" name="Content Placeholder 2"/>
          <p:cNvSpPr>
            <a:spLocks noGrp="1"/>
          </p:cNvSpPr>
          <p:nvPr>
            <p:ph sz="half" idx="13"/>
          </p:nvPr>
        </p:nvSpPr>
        <p:spPr>
          <a:xfrm>
            <a:off x="4867894" y="1600200"/>
            <a:ext cx="4038600" cy="4525963"/>
          </a:xfrm>
        </p:spPr>
        <p:txBody>
          <a:bodyPr/>
          <a:lstStyle>
            <a:lvl1pPr>
              <a:defRPr sz="26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2"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9"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260539462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1"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
        <p:nvSpPr>
          <p:cNvPr id="9" name="Footer Placeholder 4"/>
          <p:cNvSpPr>
            <a:spLocks noGrp="1"/>
          </p:cNvSpPr>
          <p:nvPr>
            <p:ph type="ftr" sz="quarter" idx="3"/>
          </p:nvPr>
        </p:nvSpPr>
        <p:spPr>
          <a:xfrm>
            <a:off x="893388" y="6600975"/>
            <a:ext cx="3341610" cy="181440"/>
          </a:xfrm>
          <a:prstGeom prst="rect">
            <a:avLst/>
          </a:prstGeom>
        </p:spPr>
        <p:txBody>
          <a:bodyPr vert="horz" lIns="0" tIns="0" rIns="0" bIns="0" rtlCol="0" anchor="ctr" anchorCtr="0"/>
          <a:lstStyle>
            <a:lvl1pPr algn="l">
              <a:defRPr sz="750">
                <a:solidFill>
                  <a:schemeClr val="bg1"/>
                </a:solidFill>
              </a:defRPr>
            </a:lvl1pPr>
          </a:lstStyle>
          <a:p>
            <a:r>
              <a:rPr lang="fr-FR" b="1" dirty="0">
                <a:solidFill>
                  <a:prstClr val="white"/>
                </a:solidFill>
              </a:rPr>
              <a:t>Confidentiel and Proprietary | For Internal Gemalto Use Only</a:t>
            </a:r>
            <a:endParaRPr lang="en-GB" dirty="0">
              <a:solidFill>
                <a:prstClr val="white"/>
              </a:solidFill>
            </a:endParaRPr>
          </a:p>
        </p:txBody>
      </p:sp>
    </p:spTree>
    <p:extLst>
      <p:ext uri="{BB962C8B-B14F-4D97-AF65-F5344CB8AC3E}">
        <p14:creationId xmlns:p14="http://schemas.microsoft.com/office/powerpoint/2010/main" val="16282219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err="1"/>
              <a:t>Click</a:t>
            </a:r>
            <a:r>
              <a:rPr lang="sv-SE" dirty="0"/>
              <a:t> </a:t>
            </a:r>
            <a:r>
              <a:rPr lang="sv-SE" dirty="0" err="1"/>
              <a:t>to</a:t>
            </a:r>
            <a:r>
              <a:rPr lang="sv-SE" dirty="0"/>
              <a:t> </a:t>
            </a:r>
            <a:r>
              <a:rPr lang="sv-SE" dirty="0" err="1"/>
              <a:t>add</a:t>
            </a:r>
            <a:r>
              <a:rPr lang="sv-SE" dirty="0"/>
              <a:t> text</a:t>
            </a:r>
            <a:endParaRPr lang="en-US" dirty="0"/>
          </a:p>
        </p:txBody>
      </p:sp>
      <p:sp>
        <p:nvSpPr>
          <p:cNvPr id="8"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lvl1pPr marL="198000" indent="-198000">
              <a:buSzPct val="100000"/>
              <a:buFontTx/>
              <a:buBlip>
                <a:blip r:embed="rId2"/>
              </a:buBlip>
              <a:defRPr/>
            </a:lvl1pPr>
            <a:lvl2pPr marL="409575" indent="-200025">
              <a:buSzPct val="100000"/>
              <a:buFontTx/>
              <a:buBlip>
                <a:blip r:embed="rId2"/>
              </a:buBlip>
              <a:defRPr/>
            </a:lvl2pPr>
            <a:lvl3pPr marL="609600" indent="-190500">
              <a:buSzPct val="100000"/>
              <a:buFontTx/>
              <a:buBlip>
                <a:blip r:embed="rId2"/>
              </a:buBlip>
              <a:defRPr/>
            </a:lvl3pPr>
            <a:lvl4pPr marL="800100" indent="-198438">
              <a:buSzPct val="100000"/>
              <a:buFontTx/>
              <a:buBlip>
                <a:blip r:embed="rId2"/>
              </a:buBlip>
              <a:defRPr/>
            </a:lvl4pPr>
            <a:lvl5pPr marL="1009650" indent="-200025">
              <a:buSzPct val="100000"/>
              <a:buFontTx/>
              <a:buBlip>
                <a:blip r:embed="rId2"/>
              </a:buBlip>
              <a:defRPr/>
            </a:lvl5pPr>
            <a:lvl6pPr marL="1200150" indent="-190500">
              <a:buSzPct val="100000"/>
              <a:buFontTx/>
              <a:buBlip>
                <a:blip r:embed="rId2"/>
              </a:buBlip>
              <a:defRPr/>
            </a:lvl6pPr>
            <a:lvl7pPr marL="1404938" indent="-195263">
              <a:buSzPct val="100000"/>
              <a:buFontTx/>
              <a:buBlip>
                <a:blip r:embed="rId2"/>
              </a:buBlip>
              <a:defRPr/>
            </a:lvl7pPr>
            <a:lvl8pPr marL="1619250" indent="-209550">
              <a:buSzPct val="100000"/>
              <a:buFontTx/>
              <a:buBlip>
                <a:blip r:embed="rId2"/>
              </a:buBlip>
              <a:defRPr/>
            </a:lvl8pPr>
          </a:lstStyle>
          <a:p>
            <a:pPr lvl="0"/>
            <a:r>
              <a:rPr lang="sv-SE" dirty="0" err="1"/>
              <a:t>First</a:t>
            </a:r>
            <a:r>
              <a:rPr lang="sv-SE" dirty="0"/>
              <a:t> </a:t>
            </a:r>
            <a:r>
              <a:rPr lang="sv-SE" dirty="0" err="1"/>
              <a:t>level</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Eigth</a:t>
            </a:r>
            <a:r>
              <a:rPr lang="sv-SE" dirty="0"/>
              <a:t> </a:t>
            </a:r>
            <a:r>
              <a:rPr lang="sv-SE" dirty="0" err="1"/>
              <a:t>level</a:t>
            </a:r>
            <a:endParaRPr lang="sv-SE" dirty="0"/>
          </a:p>
        </p:txBody>
      </p:sp>
      <p:sp>
        <p:nvSpPr>
          <p:cNvPr id="6"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7"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4284658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
        <p:nvSpPr>
          <p:cNvPr id="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089744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8"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59243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content - Left">
    <p:spTree>
      <p:nvGrpSpPr>
        <p:cNvPr id="1" name=""/>
        <p:cNvGrpSpPr/>
        <p:nvPr/>
      </p:nvGrpSpPr>
      <p:grpSpPr>
        <a:xfrm>
          <a:off x="0" y="0"/>
          <a:ext cx="0" cy="0"/>
          <a:chOff x="0" y="0"/>
          <a:chExt cx="0" cy="0"/>
        </a:xfrm>
      </p:grpSpPr>
      <p:sp>
        <p:nvSpPr>
          <p:cNvPr id="13" name="Rubrik 1"/>
          <p:cNvSpPr>
            <a:spLocks noGrp="1"/>
          </p:cNvSpPr>
          <p:nvPr>
            <p:ph type="ctrTitle" hasCustomPrompt="1"/>
          </p:nvPr>
        </p:nvSpPr>
        <p:spPr>
          <a:xfrm>
            <a:off x="307497" y="909824"/>
            <a:ext cx="4614018" cy="533162"/>
          </a:xfrm>
        </p:spPr>
        <p:txBody>
          <a:bodyPr lIns="0" tIns="0" rIns="0" bIns="0" anchor="b" anchorCtr="0">
            <a:normAutofit/>
          </a:bodyPr>
          <a:lstStyle>
            <a:lvl1pPr algn="l">
              <a:defRPr sz="2800">
                <a:solidFill>
                  <a:srgbClr val="FA821E"/>
                </a:solidFill>
              </a:defRPr>
            </a:lvl1pPr>
          </a:lstStyle>
          <a:p>
            <a:r>
              <a:rPr lang="en-US" noProof="0" dirty="0"/>
              <a:t>Click to add text</a:t>
            </a:r>
          </a:p>
        </p:txBody>
      </p:sp>
      <p:pic>
        <p:nvPicPr>
          <p:cNvPr id="16" name="Picture 2"/>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206376" y="192088"/>
            <a:ext cx="1603374" cy="5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0"/>
          </p:nvPr>
        </p:nvSpPr>
        <p:spPr>
          <a:xfrm>
            <a:off x="304800" y="1616075"/>
            <a:ext cx="4727575" cy="4922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2893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Open">
    <p:spTree>
      <p:nvGrpSpPr>
        <p:cNvPr id="1" name=""/>
        <p:cNvGrpSpPr/>
        <p:nvPr/>
      </p:nvGrpSpPr>
      <p:grpSpPr>
        <a:xfrm>
          <a:off x="0" y="0"/>
          <a:ext cx="0" cy="0"/>
          <a:chOff x="0" y="0"/>
          <a:chExt cx="0" cy="0"/>
        </a:xfrm>
      </p:grpSpPr>
      <p:pic>
        <p:nvPicPr>
          <p:cNvPr id="11"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87"/>
            <a:ext cx="9144000" cy="6858000"/>
          </a:xfrm>
          <a:prstGeom prst="rect">
            <a:avLst/>
          </a:prstGeom>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rgbClr val="FA821E"/>
                </a:solidFill>
              </a:defRPr>
            </a:lvl1pPr>
          </a:lstStyle>
          <a:p>
            <a:r>
              <a:rPr lang="en-US" noProof="0" dirty="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rgbClr val="FA821E"/>
                </a:solidFill>
              </a:defRPr>
            </a:lvl1pPr>
          </a:lstStyle>
          <a:p>
            <a:pPr lvl="0"/>
            <a:r>
              <a:rPr lang="en-US" noProof="0" dirty="0"/>
              <a:t>CLICK TO ADD TEXT</a:t>
            </a:r>
          </a:p>
        </p:txBody>
      </p:sp>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4"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pPr fontAlgn="auto">
              <a:spcBef>
                <a:spcPts val="0"/>
              </a:spcBef>
              <a:spcAft>
                <a:spcPts val="0"/>
              </a:spcAft>
            </a:pPr>
            <a:fld id="{7C4F617C-02C9-A546-8BA1-44871C7A2EF5}" type="datetime3">
              <a:rPr lang="fr-FR" smtClean="0">
                <a:solidFill>
                  <a:srgbClr val="777777"/>
                </a:solidFill>
                <a:latin typeface="Arial"/>
              </a:rPr>
              <a:pPr fontAlgn="auto">
                <a:spcBef>
                  <a:spcPts val="0"/>
                </a:spcBef>
                <a:spcAft>
                  <a:spcPts val="0"/>
                </a:spcAft>
              </a:pPr>
              <a:t>15.05.17</a:t>
            </a:fld>
            <a:endParaRPr lang="en-GB" dirty="0">
              <a:solidFill>
                <a:srgbClr val="777777"/>
              </a:solidFill>
              <a:latin typeface="Arial"/>
            </a:endParaRPr>
          </a:p>
        </p:txBody>
      </p:sp>
      <p:sp>
        <p:nvSpPr>
          <p:cNvPr id="1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Title</a:t>
            </a:r>
            <a:endParaRPr lang="en-GB" dirty="0">
              <a:solidFill>
                <a:srgbClr val="777777"/>
              </a:solidFill>
            </a:endParaRPr>
          </a:p>
        </p:txBody>
      </p:sp>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974026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5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pic>
        <p:nvPicPr>
          <p:cNvPr id="16509" name="Picture 12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90725" y="1957387"/>
            <a:ext cx="7151687"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doc id"/>
          <p:cNvSpPr>
            <a:spLocks noChangeArrowheads="1"/>
          </p:cNvSpPr>
          <p:nvPr userDrawn="1"/>
        </p:nvSpPr>
        <p:spPr bwMode="auto">
          <a:xfrm>
            <a:off x="8296016"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000000"/>
              </a:solidFill>
              <a:latin typeface="Calibri"/>
            </a:endParaRPr>
          </a:p>
        </p:txBody>
      </p:sp>
      <p:sp>
        <p:nvSpPr>
          <p:cNvPr id="13314" name="Rectangle 1026"/>
          <p:cNvSpPr>
            <a:spLocks noGrp="1" noChangeArrowheads="1"/>
          </p:cNvSpPr>
          <p:nvPr>
            <p:ph type="ctrTitle"/>
          </p:nvPr>
        </p:nvSpPr>
        <p:spPr bwMode="auto">
          <a:xfrm>
            <a:off x="646036" y="1820503"/>
            <a:ext cx="6842274" cy="492443"/>
          </a:xfrm>
          <a:prstGeom prst="rect">
            <a:avLst/>
          </a:prstGeom>
        </p:spPr>
        <p:txBody>
          <a:bodyPr>
            <a:spAutoFit/>
          </a:bodyPr>
          <a:lstStyle>
            <a:lvl1pPr algn="l">
              <a:defRPr sz="3200" b="1" cap="none" baseline="0">
                <a:solidFill>
                  <a:schemeClr val="tx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grpSp>
        <p:nvGrpSpPr>
          <p:cNvPr id="8" name="McK Title Elements" hidden="1"/>
          <p:cNvGrpSpPr>
            <a:grpSpLocks/>
          </p:cNvGrpSpPr>
          <p:nvPr userDrawn="1"/>
        </p:nvGrpSpPr>
        <p:grpSpPr bwMode="auto">
          <a:xfrm>
            <a:off x="646037" y="4112594"/>
            <a:ext cx="4133329" cy="489163"/>
            <a:chOff x="1663" y="3106"/>
            <a:chExt cx="3109" cy="302"/>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Calibri"/>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Calibri"/>
                </a:rPr>
                <a:t>Date</a:t>
              </a:r>
            </a:p>
          </p:txBody>
        </p:sp>
      </p:grpSp>
      <p:sp>
        <p:nvSpPr>
          <p:cNvPr id="13315" name="Rectangle 1027"/>
          <p:cNvSpPr>
            <a:spLocks noGrp="1" noChangeArrowheads="1"/>
          </p:cNvSpPr>
          <p:nvPr>
            <p:ph type="subTitle" idx="1"/>
          </p:nvPr>
        </p:nvSpPr>
        <p:spPr bwMode="auto">
          <a:xfrm>
            <a:off x="646036" y="3058881"/>
            <a:ext cx="4133329" cy="307777"/>
          </a:xfrm>
        </p:spPr>
        <p:txBody>
          <a:bodyPr wrap="square">
            <a:spAutoFit/>
          </a:bodyPr>
          <a:lstStyle>
            <a:lvl1pPr algn="l">
              <a:defRPr sz="2000" baseline="0">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pic>
        <p:nvPicPr>
          <p:cNvPr id="16503" name="Picture 11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14016" y="637422"/>
            <a:ext cx="238442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4" name="Picture 12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6036" y="624722"/>
            <a:ext cx="16224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bwMode="ltGray">
          <a:xfrm>
            <a:off x="0" y="4876800"/>
            <a:ext cx="9144000" cy="1981200"/>
          </a:xfrm>
          <a:prstGeom prst="rect">
            <a:avLst/>
          </a:prstGeom>
          <a:solidFill>
            <a:srgbClr val="F39100"/>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sysClr val="window" lastClr="FFFFFF"/>
              </a:solidFill>
              <a:latin typeface="Arial"/>
            </a:endParaRPr>
          </a:p>
        </p:txBody>
      </p:sp>
    </p:spTree>
    <p:extLst>
      <p:ext uri="{BB962C8B-B14F-4D97-AF65-F5344CB8AC3E}">
        <p14:creationId xmlns:p14="http://schemas.microsoft.com/office/powerpoint/2010/main" val="3537100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976620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70013"/>
            <a:ext cx="4038600" cy="4525962"/>
          </a:xfrm>
        </p:spPr>
        <p:txBody>
          <a:bodyPr/>
          <a:lstStyle>
            <a:lvl1pPr>
              <a:defRPr sz="24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0013"/>
            <a:ext cx="4038600" cy="4525962"/>
          </a:xfrm>
        </p:spPr>
        <p:txBody>
          <a:bodyPr/>
          <a:lstStyle>
            <a:lvl1pPr>
              <a:defRPr sz="24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467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09501524-6711-4632-A5A8-9169AB922CC1}" type="slidenum">
              <a:rPr lang="en-US" smtClean="0"/>
              <a:pPr>
                <a:defRPr/>
              </a:pPr>
              <a:t>‹#›</a:t>
            </a:fld>
            <a:endParaRPr lang="en-US" dirty="0"/>
          </a:p>
        </p:txBody>
      </p:sp>
      <p:sp>
        <p:nvSpPr>
          <p:cNvPr id="4"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12069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381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1271" y="416360"/>
            <a:ext cx="7772400" cy="575994"/>
          </a:xfrm>
          <a:prstGeom prst="rect">
            <a:avLst/>
          </a:prstGeom>
        </p:spPr>
        <p:txBody>
          <a:bodyPr/>
          <a:lstStyle>
            <a:lvl1pPr algn="l">
              <a:defRPr sz="3200" b="0" i="0" baseline="0">
                <a:solidFill>
                  <a:srgbClr val="6C286B"/>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4099559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19400"/>
            <a:ext cx="8229600" cy="1371600"/>
          </a:xfrm>
        </p:spPr>
        <p:txBody>
          <a:bodyPr/>
          <a:lstStyle>
            <a:lvl1pPr>
              <a:defRPr>
                <a:solidFill>
                  <a:srgbClr val="6C286B"/>
                </a:solidFill>
              </a:defRPr>
            </a:lvl1pPr>
            <a:lvl5pPr>
              <a:buNone/>
              <a:defRPr/>
            </a:lvl5pPr>
          </a:lstStyle>
          <a:p>
            <a:pPr lvl="0"/>
            <a:r>
              <a:rPr lang="en-US" dirty="0"/>
              <a:t>Click to edit Master title style</a:t>
            </a:r>
          </a:p>
        </p:txBody>
      </p:sp>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821602"/>
            <a:ext cx="990600" cy="80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77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2"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974089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err="1"/>
              <a:t>Click</a:t>
            </a:r>
            <a:r>
              <a:rPr lang="sv-SE" dirty="0"/>
              <a:t> </a:t>
            </a:r>
            <a:r>
              <a:rPr lang="sv-SE" dirty="0" err="1"/>
              <a:t>to</a:t>
            </a:r>
            <a:r>
              <a:rPr lang="sv-SE" dirty="0"/>
              <a:t> </a:t>
            </a:r>
            <a:r>
              <a:rPr lang="sv-SE" dirty="0" err="1"/>
              <a:t>add</a:t>
            </a:r>
            <a:r>
              <a:rPr lang="sv-SE" dirty="0"/>
              <a:t> text</a:t>
            </a:r>
            <a:endParaRPr lang="en-US" dirty="0"/>
          </a:p>
        </p:txBody>
      </p:sp>
      <p:sp>
        <p:nvSpPr>
          <p:cNvPr id="10" name="Platshållare för sidfot 13"/>
          <p:cNvSpPr>
            <a:spLocks noGrp="1"/>
          </p:cNvSpPr>
          <p:nvPr>
            <p:ph type="ftr" sz="quarter" idx="3"/>
          </p:nvPr>
        </p:nvSpPr>
        <p:spPr>
          <a:xfrm>
            <a:off x="781080" y="6447328"/>
            <a:ext cx="2813769" cy="153888"/>
          </a:xfrm>
          <a:prstGeom prst="rect">
            <a:avLst/>
          </a:prstGeom>
        </p:spPr>
        <p:txBody>
          <a:bodyPr vert="horz" wrap="square" lIns="0" tIns="0" rIns="0" bIns="0" rtlCol="0" anchor="ctr">
            <a:spAutoFit/>
          </a:bodyPr>
          <a:lstStyle>
            <a:lvl1pPr algn="l">
              <a:defRPr sz="1000">
                <a:solidFill>
                  <a:schemeClr val="tx1">
                    <a:tint val="75000"/>
                  </a:schemeClr>
                </a:solidFill>
                <a:latin typeface="Arial"/>
                <a:cs typeface="Arial"/>
              </a:defRPr>
            </a:lvl1pPr>
          </a:lstStyle>
          <a:p>
            <a:r>
              <a:rPr lang="en-US" dirty="0">
                <a:solidFill>
                  <a:srgbClr val="000000">
                    <a:tint val="75000"/>
                  </a:srgbClr>
                </a:solidFill>
              </a:rPr>
              <a:t>Footer, 20xx-xx-xx</a:t>
            </a:r>
          </a:p>
        </p:txBody>
      </p:sp>
      <p:sp>
        <p:nvSpPr>
          <p:cNvPr id="11" name="Platshållare för bildnummer 5"/>
          <p:cNvSpPr>
            <a:spLocks noGrp="1"/>
          </p:cNvSpPr>
          <p:nvPr>
            <p:ph type="sldNum" sz="quarter" idx="4"/>
          </p:nvPr>
        </p:nvSpPr>
        <p:spPr>
          <a:xfrm>
            <a:off x="386908" y="6448383"/>
            <a:ext cx="266700" cy="157907"/>
          </a:xfrm>
          <a:prstGeom prst="rect">
            <a:avLst/>
          </a:prstGeom>
        </p:spPr>
        <p:txBody>
          <a:bodyPr vert="horz" wrap="square" lIns="0" tIns="0" rIns="0" bIns="0" rtlCol="0" anchor="ctr">
            <a:spAutoFit/>
          </a:bodyPr>
          <a:lstStyle>
            <a:lvl1pPr algn="r">
              <a:defRPr lang="en-GB" sz="1000" smtClean="0">
                <a:solidFill>
                  <a:schemeClr val="tx1">
                    <a:tint val="75000"/>
                  </a:schemeClr>
                </a:solidFill>
              </a:defRPr>
            </a:lvl1pPr>
          </a:lstStyle>
          <a:p>
            <a:fld id="{21DD069B-AC54-4A5D-8190-A1CB62E1E50C}" type="slidenum">
              <a:rPr>
                <a:solidFill>
                  <a:srgbClr val="000000">
                    <a:tint val="75000"/>
                  </a:srgbClr>
                </a:solidFill>
              </a:rPr>
              <a:pPr/>
              <a:t>‹#›</a:t>
            </a:fld>
            <a:endParaRPr dirty="0">
              <a:solidFill>
                <a:srgbClr val="000000">
                  <a:tint val="75000"/>
                </a:srgbClr>
              </a:solidFill>
            </a:endParaRPr>
          </a:p>
        </p:txBody>
      </p:sp>
      <p:sp>
        <p:nvSpPr>
          <p:cNvPr id="8"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lvl1pPr marL="198000" indent="-198000">
              <a:buSzPct val="100000"/>
              <a:buFontTx/>
              <a:buBlip>
                <a:blip r:embed="rId2"/>
              </a:buBlip>
              <a:defRPr/>
            </a:lvl1pPr>
            <a:lvl2pPr marL="409575" indent="-200025">
              <a:buSzPct val="100000"/>
              <a:buFontTx/>
              <a:buBlip>
                <a:blip r:embed="rId2"/>
              </a:buBlip>
              <a:defRPr/>
            </a:lvl2pPr>
            <a:lvl3pPr marL="609600" indent="-190500">
              <a:buSzPct val="100000"/>
              <a:buFontTx/>
              <a:buBlip>
                <a:blip r:embed="rId2"/>
              </a:buBlip>
              <a:defRPr/>
            </a:lvl3pPr>
            <a:lvl4pPr marL="800100" indent="-198438">
              <a:buSzPct val="100000"/>
              <a:buFontTx/>
              <a:buBlip>
                <a:blip r:embed="rId2"/>
              </a:buBlip>
              <a:defRPr/>
            </a:lvl4pPr>
            <a:lvl5pPr marL="1009650" indent="-200025">
              <a:buSzPct val="100000"/>
              <a:buFontTx/>
              <a:buBlip>
                <a:blip r:embed="rId2"/>
              </a:buBlip>
              <a:defRPr/>
            </a:lvl5pPr>
            <a:lvl6pPr marL="1200150" indent="-190500">
              <a:buSzPct val="100000"/>
              <a:buFontTx/>
              <a:buBlip>
                <a:blip r:embed="rId2"/>
              </a:buBlip>
              <a:defRPr/>
            </a:lvl6pPr>
            <a:lvl7pPr marL="1404938" indent="-195263">
              <a:buSzPct val="100000"/>
              <a:buFontTx/>
              <a:buBlip>
                <a:blip r:embed="rId2"/>
              </a:buBlip>
              <a:defRPr/>
            </a:lvl7pPr>
            <a:lvl8pPr marL="1619250" indent="-209550">
              <a:buSzPct val="100000"/>
              <a:buFontTx/>
              <a:buBlip>
                <a:blip r:embed="rId2"/>
              </a:buBlip>
              <a:defRPr/>
            </a:lvl8pPr>
          </a:lstStyle>
          <a:p>
            <a:pPr lvl="0"/>
            <a:r>
              <a:rPr lang="sv-SE" dirty="0" err="1"/>
              <a:t>First</a:t>
            </a:r>
            <a:r>
              <a:rPr lang="sv-SE" dirty="0"/>
              <a:t> </a:t>
            </a:r>
            <a:r>
              <a:rPr lang="sv-SE" dirty="0" err="1"/>
              <a:t>level</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Eigth</a:t>
            </a:r>
            <a:r>
              <a:rPr lang="sv-SE" dirty="0"/>
              <a:t> </a:t>
            </a:r>
            <a:r>
              <a:rPr lang="sv-SE" dirty="0" err="1"/>
              <a:t>level</a:t>
            </a:r>
            <a:endParaRPr lang="sv-SE" dirty="0"/>
          </a:p>
        </p:txBody>
      </p:sp>
    </p:spTree>
    <p:extLst>
      <p:ext uri="{BB962C8B-B14F-4D97-AF65-F5344CB8AC3E}">
        <p14:creationId xmlns:p14="http://schemas.microsoft.com/office/powerpoint/2010/main" val="298790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04775"/>
            <a:ext cx="8020050" cy="914400"/>
          </a:xfrm>
        </p:spPr>
        <p:txBody>
          <a:bodyPr/>
          <a:lstStyle/>
          <a:p>
            <a:r>
              <a:rPr lang="en-US"/>
              <a:t>Click to edit Master title style</a:t>
            </a:r>
          </a:p>
        </p:txBody>
      </p:sp>
      <p:sp>
        <p:nvSpPr>
          <p:cNvPr id="3" name="Text Placeholder 2"/>
          <p:cNvSpPr>
            <a:spLocks noGrp="1"/>
          </p:cNvSpPr>
          <p:nvPr>
            <p:ph type="body" sz="half" idx="1"/>
          </p:nvPr>
        </p:nvSpPr>
        <p:spPr>
          <a:xfrm>
            <a:off x="990600" y="1123950"/>
            <a:ext cx="3886200" cy="535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9200" y="1123950"/>
            <a:ext cx="3886200" cy="260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29200" y="3876675"/>
            <a:ext cx="3886200" cy="260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xfrm>
            <a:off x="8305800" y="6597650"/>
            <a:ext cx="685800" cy="228600"/>
          </a:xfrm>
          <a:prstGeom prst="rect">
            <a:avLst/>
          </a:prstGeom>
          <a:ln/>
        </p:spPr>
        <p:txBody>
          <a:bodyPr/>
          <a:lstStyle>
            <a:lvl1pPr>
              <a:defRPr/>
            </a:lvl1pPr>
          </a:lstStyle>
          <a:p>
            <a:pPr>
              <a:defRPr/>
            </a:pPr>
            <a:fld id="{3775C411-698F-4FDC-9131-A3259707E804}" type="slidenum">
              <a:rPr lang="en-US">
                <a:solidFill>
                  <a:srgbClr val="000000"/>
                </a:solidFill>
              </a:rPr>
              <a:pPr>
                <a:defRPr/>
              </a:pPr>
              <a:t>‹#›</a:t>
            </a:fld>
            <a:endParaRPr lang="en-US" dirty="0">
              <a:solidFill>
                <a:srgbClr val="000000"/>
              </a:solidFill>
            </a:endParaRPr>
          </a:p>
        </p:txBody>
      </p:sp>
      <p:sp>
        <p:nvSpPr>
          <p:cNvPr id="7" name="Rectangle 7"/>
          <p:cNvSpPr>
            <a:spLocks noGrp="1" noChangeArrowheads="1"/>
          </p:cNvSpPr>
          <p:nvPr>
            <p:ph type="ftr" sz="quarter" idx="11"/>
          </p:nvPr>
        </p:nvSpPr>
        <p:spPr>
          <a:xfrm>
            <a:off x="3352800" y="6600825"/>
            <a:ext cx="4876800" cy="228600"/>
          </a:xfrm>
          <a:prstGeom prst="rect">
            <a:avLst/>
          </a:prstGeom>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201056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userDrawn="1"/>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session title</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Course Title</a:t>
            </a:r>
          </a:p>
        </p:txBody>
      </p:sp>
      <p:pic>
        <p:nvPicPr>
          <p:cNvPr id="16"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
        <p:nvSpPr>
          <p:cNvPr id="2" name="TextBox 1"/>
          <p:cNvSpPr txBox="1"/>
          <p:nvPr userDrawn="1"/>
        </p:nvSpPr>
        <p:spPr>
          <a:xfrm>
            <a:off x="6064251" y="6550223"/>
            <a:ext cx="3050931" cy="307777"/>
          </a:xfrm>
          <a:prstGeom prst="rect">
            <a:avLst/>
          </a:prstGeom>
          <a:noFill/>
        </p:spPr>
        <p:txBody>
          <a:bodyPr wrap="square" rtlCol="0">
            <a:spAutoFit/>
          </a:bodyPr>
          <a:lstStyle/>
          <a:p>
            <a:pPr fontAlgn="auto">
              <a:spcBef>
                <a:spcPts val="0"/>
              </a:spcBef>
              <a:spcAft>
                <a:spcPts val="0"/>
              </a:spcAft>
            </a:pPr>
            <a:r>
              <a:rPr lang="en-US" sz="1400" dirty="0">
                <a:solidFill>
                  <a:prstClr val="white"/>
                </a:solidFill>
                <a:latin typeface="Arial"/>
              </a:rPr>
              <a:t>Client Services - Technical Training</a:t>
            </a:r>
          </a:p>
        </p:txBody>
      </p:sp>
    </p:spTree>
    <p:extLst>
      <p:ext uri="{BB962C8B-B14F-4D97-AF65-F5344CB8AC3E}">
        <p14:creationId xmlns:p14="http://schemas.microsoft.com/office/powerpoint/2010/main" val="201062508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range section divider ">
    <p:spTree>
      <p:nvGrpSpPr>
        <p:cNvPr id="1" name=""/>
        <p:cNvGrpSpPr/>
        <p:nvPr/>
      </p:nvGrpSpPr>
      <p:grpSpPr>
        <a:xfrm>
          <a:off x="0" y="0"/>
          <a:ext cx="0" cy="0"/>
          <a:chOff x="0" y="0"/>
          <a:chExt cx="0" cy="0"/>
        </a:xfrm>
      </p:grpSpPr>
      <p:pic>
        <p:nvPicPr>
          <p:cNvPr id="11"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userDrawn="1"/>
        </p:nvPicPr>
        <p:blipFill rotWithShape="1">
          <a:blip r:embed="rId3" cstate="print">
            <a:extLst>
              <a:ext uri="{28A0092B-C50C-407E-A947-70E740481C1C}">
                <a14:useLocalDpi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7" name="Picture 16" descr="Gemalto-nostrap.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4"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a:solidFill>
                  <a:srgbClr val="777777"/>
                </a:solidFill>
              </a:rPr>
              <a:t>Title</a:t>
            </a:r>
            <a:endParaRPr lang="en-GB" dirty="0">
              <a:solidFill>
                <a:srgbClr val="777777"/>
              </a:solidFill>
            </a:endParaRPr>
          </a:p>
        </p:txBody>
      </p:sp>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6309280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2"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lvl1pPr marL="269875" indent="-269875">
              <a:buFont typeface="Wingdings" panose="05000000000000000000" pitchFamily="2" charset="2"/>
              <a:buChar char="§"/>
              <a:defRPr/>
            </a:lvl1pPr>
            <a:lvl2pPr marL="446088" indent="-260350">
              <a:buFont typeface="Wingdings" panose="05000000000000000000" pitchFamily="2" charset="2"/>
              <a:buChar char="§"/>
              <a:defRPr/>
            </a:lvl2pPr>
            <a:lvl3pPr marL="544513" indent="-196850">
              <a:buFont typeface="Wingdings" panose="05000000000000000000" pitchFamily="2" charset="2"/>
              <a:buChar char="§"/>
              <a:defRPr/>
            </a:lvl3pPr>
            <a:lvl4pPr marL="708025" indent="-163513">
              <a:buFont typeface="Wingdings" panose="05000000000000000000" pitchFamily="2" charset="2"/>
              <a:buChar char="§"/>
              <a:defRPr/>
            </a:lvl4pPr>
            <a:lvl5pPr marL="892175" indent="-176213">
              <a:buFont typeface="Wingdings" panose="05000000000000000000" pitchFamily="2" charset="2"/>
              <a:buChar char="§"/>
              <a:defRPr/>
            </a:lvl5pPr>
            <a:lvl6pPr marL="1081088" indent="-188913">
              <a:buFont typeface="Wingdings" panose="05000000000000000000" pitchFamily="2" charset="2"/>
              <a:buChar char="§"/>
              <a:defRPr/>
            </a:lvl6pPr>
            <a:lvl7pPr marL="1255713" indent="-174625">
              <a:buFont typeface="Wingdings" panose="05000000000000000000" pitchFamily="2" charset="2"/>
              <a:buChar char="§"/>
              <a:defRPr/>
            </a:lvl7pPr>
            <a:lvl8pPr marL="1431925" indent="-176213">
              <a:buFont typeface="Wingdings" panose="05000000000000000000" pitchFamily="2" charset="2"/>
              <a:buChar char="§"/>
              <a:defRPr/>
            </a:lvl8p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1"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3"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a:solidFill>
                  <a:srgbClr val="777777"/>
                </a:solidFill>
              </a:rPr>
              <a:t>Title</a:t>
            </a:r>
            <a:endParaRPr lang="en-GB" dirty="0">
              <a:solidFill>
                <a:srgbClr val="777777"/>
              </a:solidFill>
            </a:endParaRPr>
          </a:p>
        </p:txBody>
      </p:sp>
      <p:sp>
        <p:nvSpPr>
          <p:cNvPr id="1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3428753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F8719F-7BFC-49C7-9C34-6B3BCAA7DC17}" type="slidenum">
              <a:rPr lang="en-US" smtClean="0"/>
              <a:pPr>
                <a:defRPr/>
              </a:pPr>
              <a:t>‹#›</a:t>
            </a:fld>
            <a:endParaRPr lang="en-US" dirty="0"/>
          </a:p>
        </p:txBody>
      </p:sp>
      <p:sp>
        <p:nvSpPr>
          <p:cNvPr id="3"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753424" y="1499515"/>
            <a:ext cx="3743995" cy="3627168"/>
          </a:xfrm>
          <a:prstGeom prst="rect">
            <a:avLst/>
          </a:prstGeom>
        </p:spPr>
        <p:txBody>
          <a:bodyPr/>
          <a:lstStyle>
            <a:lvl1pPr marL="269875" indent="-269875">
              <a:buClr>
                <a:schemeClr val="tx2"/>
              </a:buClr>
              <a:buFont typeface="Wingdings" panose="05000000000000000000" pitchFamily="2" charset="2"/>
              <a:buChar char="§"/>
              <a:defRPr/>
            </a:lvl1pPr>
            <a:lvl2pPr marL="446088" indent="-260350">
              <a:buClr>
                <a:schemeClr val="tx2"/>
              </a:buClr>
              <a:buFont typeface="Wingdings" panose="05000000000000000000" pitchFamily="2" charset="2"/>
              <a:buChar char="§"/>
              <a:defRPr/>
            </a:lvl2pPr>
            <a:lvl3pPr marL="544513" indent="-196850">
              <a:buClr>
                <a:schemeClr val="tx2"/>
              </a:buClr>
              <a:buFont typeface="Wingdings" panose="05000000000000000000" pitchFamily="2" charset="2"/>
              <a:buChar char="§"/>
              <a:defRPr/>
            </a:lvl3pPr>
            <a:lvl4pPr marL="708025" indent="-163513">
              <a:buClr>
                <a:schemeClr val="tx2"/>
              </a:buClr>
              <a:buFont typeface="Wingdings" panose="05000000000000000000" pitchFamily="2" charset="2"/>
              <a:buChar char="§"/>
              <a:defRPr/>
            </a:lvl4pPr>
            <a:lvl5pPr marL="892175" indent="-176213">
              <a:buClr>
                <a:schemeClr val="tx2"/>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0"/>
          <p:cNvSpPr>
            <a:spLocks noGrp="1"/>
          </p:cNvSpPr>
          <p:nvPr>
            <p:ph type="body" sz="quarter" idx="14"/>
          </p:nvPr>
        </p:nvSpPr>
        <p:spPr>
          <a:xfrm>
            <a:off x="4587892" y="1499515"/>
            <a:ext cx="3744388" cy="3627168"/>
          </a:xfrm>
          <a:prstGeom prst="rect">
            <a:avLst/>
          </a:prstGeom>
        </p:spPr>
        <p:txBody>
          <a:bodyPr/>
          <a:lstStyle>
            <a:lvl1pPr marL="269875" indent="-269875">
              <a:buClr>
                <a:schemeClr val="tx2"/>
              </a:buClr>
              <a:buFont typeface="Wingdings" panose="05000000000000000000" pitchFamily="2" charset="2"/>
              <a:buChar char="§"/>
              <a:defRPr/>
            </a:lvl1pPr>
            <a:lvl2pPr marL="446088" indent="-260350">
              <a:buClr>
                <a:schemeClr val="tx2"/>
              </a:buClr>
              <a:buFont typeface="Wingdings" panose="05000000000000000000" pitchFamily="2" charset="2"/>
              <a:buChar char="§"/>
              <a:defRPr/>
            </a:lvl2pPr>
            <a:lvl3pPr marL="544513" indent="-196850">
              <a:buClr>
                <a:schemeClr val="tx2"/>
              </a:buClr>
              <a:buFont typeface="Wingdings" panose="05000000000000000000" pitchFamily="2" charset="2"/>
              <a:buChar char="§"/>
              <a:defRPr/>
            </a:lvl3pPr>
            <a:lvl4pPr marL="708025" indent="-163513">
              <a:buClr>
                <a:schemeClr val="tx2"/>
              </a:buClr>
              <a:buFont typeface="Wingdings" panose="05000000000000000000" pitchFamily="2" charset="2"/>
              <a:buChar char="§"/>
              <a:defRPr/>
            </a:lvl4pPr>
            <a:lvl5pPr marL="892175" indent="-176213">
              <a:buClr>
                <a:schemeClr val="tx2"/>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1"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2"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a:solidFill>
                  <a:srgbClr val="777777"/>
                </a:solidFill>
              </a:rPr>
              <a:t>Title</a:t>
            </a:r>
            <a:endParaRPr lang="en-GB" dirty="0">
              <a:solidFill>
                <a:srgbClr val="777777"/>
              </a:solidFill>
            </a:endParaRPr>
          </a:p>
        </p:txBody>
      </p:sp>
      <p:sp>
        <p:nvSpPr>
          <p:cNvPr id="13"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225062875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7"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a:solidFill>
                  <a:srgbClr val="777777"/>
                </a:solidFill>
              </a:rPr>
              <a:t>Title</a:t>
            </a:r>
            <a:endParaRPr lang="en-GB" dirty="0">
              <a:solidFill>
                <a:srgbClr val="777777"/>
              </a:solidFill>
            </a:endParaRPr>
          </a:p>
        </p:txBody>
      </p:sp>
      <p:sp>
        <p:nvSpPr>
          <p:cNvPr id="12"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411124736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3"/>
          </p:nvPr>
        </p:nvSpPr>
        <p:spPr>
          <a:xfrm>
            <a:off x="0" y="6629400"/>
            <a:ext cx="2895600" cy="228600"/>
          </a:xfrm>
          <a:prstGeom prst="rect">
            <a:avLst/>
          </a:prstGeom>
        </p:spPr>
        <p:txBody>
          <a:bodyPr/>
          <a:lstStyle/>
          <a:p>
            <a:endParaRPr lang="en-US">
              <a:solidFill>
                <a:srgbClr val="5E5E5C"/>
              </a:solidFill>
            </a:endParaRPr>
          </a:p>
        </p:txBody>
      </p:sp>
      <p:sp>
        <p:nvSpPr>
          <p:cNvPr id="6" name="Slide Number Placeholder 5"/>
          <p:cNvSpPr txBox="1">
            <a:spLocks/>
          </p:cNvSpPr>
          <p:nvPr/>
        </p:nvSpPr>
        <p:spPr>
          <a:xfrm>
            <a:off x="7000875" y="6648451"/>
            <a:ext cx="2133600" cy="228600"/>
          </a:xfrm>
          <a:prstGeom prst="rect">
            <a:avLst/>
          </a:prstGeom>
        </p:spPr>
        <p:txBody>
          <a:bodyPr vert="horz" lIns="91440" tIns="45720" rIns="91440" bIns="45720" rtlCol="0" anchor="ctr"/>
          <a:lstStyle>
            <a:defPPr>
              <a:defRPr lang="en-US"/>
            </a:defPPr>
            <a:lvl1pPr algn="r" rtl="0" fontAlgn="base">
              <a:spcBef>
                <a:spcPct val="0"/>
              </a:spcBef>
              <a:spcAft>
                <a:spcPct val="0"/>
              </a:spcAft>
              <a:defRPr sz="800" kern="1200">
                <a:solidFill>
                  <a:schemeClr val="bg1">
                    <a:lumMod val="9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7A196BF-9419-45C6-B70D-8411574EB276}" type="slidenum">
              <a:rPr lang="en-US" smtClean="0">
                <a:solidFill>
                  <a:srgbClr val="F4F3F0">
                    <a:lumMod val="95000"/>
                  </a:srgbClr>
                </a:solidFill>
              </a:rPr>
              <a:pPr>
                <a:defRPr/>
              </a:pPr>
              <a:t>‹#›</a:t>
            </a:fld>
            <a:endParaRPr lang="en-US" dirty="0">
              <a:solidFill>
                <a:srgbClr val="F4F3F0">
                  <a:lumMod val="95000"/>
                </a:srgbClr>
              </a:solidFill>
            </a:endParaRPr>
          </a:p>
        </p:txBody>
      </p:sp>
    </p:spTree>
    <p:extLst>
      <p:ext uri="{BB962C8B-B14F-4D97-AF65-F5344CB8AC3E}">
        <p14:creationId xmlns:p14="http://schemas.microsoft.com/office/powerpoint/2010/main" val="4437717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userDrawn="1"/>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
        <p:nvSpPr>
          <p:cNvPr id="9" name="Footer Placeholder 4"/>
          <p:cNvSpPr>
            <a:spLocks noGrp="1"/>
          </p:cNvSpPr>
          <p:nvPr>
            <p:ph type="ftr" sz="quarter" idx="3"/>
          </p:nvPr>
        </p:nvSpPr>
        <p:spPr>
          <a:xfrm>
            <a:off x="920282" y="6600975"/>
            <a:ext cx="3341610" cy="181440"/>
          </a:xfrm>
          <a:prstGeom prst="rect">
            <a:avLst/>
          </a:prstGeom>
        </p:spPr>
        <p:txBody>
          <a:bodyPr vert="horz" lIns="0" tIns="0" rIns="0" bIns="0" rtlCol="0" anchor="ctr" anchorCtr="0"/>
          <a:lstStyle>
            <a:lvl1pPr algn="l">
              <a:defRPr sz="750" b="0">
                <a:solidFill>
                  <a:schemeClr val="bg1"/>
                </a:solidFill>
              </a:defRPr>
            </a:lvl1pPr>
          </a:lstStyle>
          <a:p>
            <a:r>
              <a:rPr lang="fr-FR" dirty="0">
                <a:solidFill>
                  <a:prstClr val="white"/>
                </a:solidFill>
              </a:rPr>
              <a:t>Confidentiel and Proprietary | For Internal Gemalto Use Only</a:t>
            </a:r>
            <a:endParaRPr lang="en-GB" dirty="0">
              <a:solidFill>
                <a:prstClr val="white"/>
              </a:solidFill>
            </a:endParaRPr>
          </a:p>
        </p:txBody>
      </p:sp>
    </p:spTree>
    <p:extLst>
      <p:ext uri="{BB962C8B-B14F-4D97-AF65-F5344CB8AC3E}">
        <p14:creationId xmlns:p14="http://schemas.microsoft.com/office/powerpoint/2010/main" val="90391614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a:ln>
            <a:noFill/>
          </a:ln>
        </p:spPr>
      </p:pic>
      <p:sp>
        <p:nvSpPr>
          <p:cNvPr id="7" name="Rektangel med rundat hörn 7"/>
          <p:cNvSpPr/>
          <p:nvPr userDrawn="1"/>
        </p:nvSpPr>
        <p:spPr>
          <a:xfrm flipV="1">
            <a:off x="-13063" y="2566894"/>
            <a:ext cx="8244408" cy="2335089"/>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Subtitle 2"/>
          <p:cNvSpPr>
            <a:spLocks noGrp="1"/>
          </p:cNvSpPr>
          <p:nvPr>
            <p:ph type="subTitle" idx="1"/>
          </p:nvPr>
        </p:nvSpPr>
        <p:spPr>
          <a:xfrm>
            <a:off x="719895" y="4034093"/>
            <a:ext cx="4936322" cy="447212"/>
          </a:xfrm>
          <a:prstGeom prst="rect">
            <a:avLst/>
          </a:prstGeo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ext Placeholder 4"/>
          <p:cNvSpPr>
            <a:spLocks noGrp="1"/>
          </p:cNvSpPr>
          <p:nvPr>
            <p:ph type="body" sz="quarter" idx="13" hasCustomPrompt="1"/>
          </p:nvPr>
        </p:nvSpPr>
        <p:spPr>
          <a:xfrm>
            <a:off x="719895" y="4403402"/>
            <a:ext cx="4968000" cy="485775"/>
          </a:xfrm>
          <a:prstGeom prst="rect">
            <a:avLst/>
          </a:prstGeom>
        </p:spPr>
        <p:txBody>
          <a:bodyPr>
            <a:normAutofit/>
          </a:bodyPr>
          <a:lstStyle>
            <a:lvl1pPr marL="0" indent="0">
              <a:buNone/>
              <a:defRPr sz="1800" b="0">
                <a:solidFill>
                  <a:schemeClr val="bg2"/>
                </a:solidFill>
              </a:defRPr>
            </a:lvl1pPr>
          </a:lstStyle>
          <a:p>
            <a:pPr lvl="0"/>
            <a:r>
              <a:rPr lang="en-US" dirty="0"/>
              <a:t>Date</a:t>
            </a:r>
          </a:p>
        </p:txBody>
      </p:sp>
      <p:pic>
        <p:nvPicPr>
          <p:cNvPr id="11" name="Picture 2"/>
          <p:cNvPicPr>
            <a:picLocks noChangeArrowheads="1"/>
          </p:cNvPicPr>
          <p:nvPr userDrawn="1"/>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02376" y="4197101"/>
            <a:ext cx="1780720" cy="62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9"/>
          <p:cNvSpPr>
            <a:spLocks noGrp="1"/>
          </p:cNvSpPr>
          <p:nvPr>
            <p:ph type="title"/>
          </p:nvPr>
        </p:nvSpPr>
        <p:spPr>
          <a:xfrm>
            <a:off x="720726" y="2742525"/>
            <a:ext cx="5797639" cy="1080176"/>
          </a:xfrm>
          <a:prstGeom prst="rect">
            <a:avLst/>
          </a:prstGeom>
        </p:spPr>
        <p:txBody>
          <a:bodyPr>
            <a:noAutofit/>
          </a:bodyPr>
          <a:lstStyle>
            <a:lvl1pPr>
              <a:lnSpc>
                <a:spcPts val="3800"/>
              </a:lnSpc>
              <a:defRPr sz="3600" kern="2400" spc="-20" baseline="0"/>
            </a:lvl1pPr>
          </a:lstStyle>
          <a:p>
            <a:r>
              <a:rPr lang="en-US" dirty="0"/>
              <a:t>Click to edit Master</a:t>
            </a:r>
            <a:endParaRPr lang="en-GB" dirty="0"/>
          </a:p>
        </p:txBody>
      </p:sp>
    </p:spTree>
    <p:extLst>
      <p:ext uri="{BB962C8B-B14F-4D97-AF65-F5344CB8AC3E}">
        <p14:creationId xmlns:p14="http://schemas.microsoft.com/office/powerpoint/2010/main" val="26787583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Orange section divider ">
    <p:spTree>
      <p:nvGrpSpPr>
        <p:cNvPr id="1" name=""/>
        <p:cNvGrpSpPr/>
        <p:nvPr/>
      </p:nvGrpSpPr>
      <p:grpSpPr>
        <a:xfrm>
          <a:off x="0" y="0"/>
          <a:ext cx="0" cy="0"/>
          <a:chOff x="0" y="0"/>
          <a:chExt cx="0" cy="0"/>
        </a:xfrm>
      </p:grpSpPr>
      <p:pic>
        <p:nvPicPr>
          <p:cNvPr id="11"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userDrawn="1"/>
        </p:nvPicPr>
        <p:blipFill rotWithShape="1">
          <a:blip r:embed="rId3" cstate="print">
            <a:extLst>
              <a:ext uri="{28A0092B-C50C-407E-A947-70E740481C1C}">
                <a14:useLocalDpi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270055373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2"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1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51949600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753424" y="1499515"/>
            <a:ext cx="3743995"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0"/>
          <p:cNvSpPr>
            <a:spLocks noGrp="1"/>
          </p:cNvSpPr>
          <p:nvPr>
            <p:ph type="body" sz="quarter" idx="14"/>
          </p:nvPr>
        </p:nvSpPr>
        <p:spPr>
          <a:xfrm>
            <a:off x="4587892" y="1499515"/>
            <a:ext cx="3744388"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3"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4"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352025534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2"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9"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212623024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1"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
        <p:nvSpPr>
          <p:cNvPr id="9" name="Footer Placeholder 4"/>
          <p:cNvSpPr>
            <a:spLocks noGrp="1"/>
          </p:cNvSpPr>
          <p:nvPr>
            <p:ph type="ftr" sz="quarter" idx="3"/>
          </p:nvPr>
        </p:nvSpPr>
        <p:spPr>
          <a:xfrm>
            <a:off x="893388" y="6600975"/>
            <a:ext cx="3341610" cy="181440"/>
          </a:xfrm>
          <a:prstGeom prst="rect">
            <a:avLst/>
          </a:prstGeom>
        </p:spPr>
        <p:txBody>
          <a:bodyPr vert="horz" lIns="0" tIns="0" rIns="0" bIns="0" rtlCol="0" anchor="ctr" anchorCtr="0"/>
          <a:lstStyle>
            <a:lvl1pPr algn="l">
              <a:defRPr sz="750">
                <a:solidFill>
                  <a:schemeClr val="bg1"/>
                </a:solidFill>
              </a:defRPr>
            </a:lvl1pPr>
          </a:lstStyle>
          <a:p>
            <a:r>
              <a:rPr lang="fr-FR" b="1" dirty="0">
                <a:solidFill>
                  <a:prstClr val="white"/>
                </a:solidFill>
              </a:rPr>
              <a:t>Confidentiel and Proprietary | For Internal Gemalto Use Only</a:t>
            </a:r>
            <a:endParaRPr lang="en-GB" dirty="0">
              <a:solidFill>
                <a:prstClr val="white"/>
              </a:solidFill>
            </a:endParaRPr>
          </a:p>
        </p:txBody>
      </p:sp>
    </p:spTree>
    <p:extLst>
      <p:ext uri="{BB962C8B-B14F-4D97-AF65-F5344CB8AC3E}">
        <p14:creationId xmlns:p14="http://schemas.microsoft.com/office/powerpoint/2010/main" val="4266110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734374"/>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977900"/>
            <a:ext cx="3008313" cy="5118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75A6C324-742F-418B-A12A-D879F37FD8A0}" type="slidenum">
              <a:rPr lang="en-US" smtClean="0"/>
              <a:pPr>
                <a:defRPr/>
              </a:pPr>
              <a:t>‹#›</a:t>
            </a:fld>
            <a:endParaRPr lang="en-US" dirty="0"/>
          </a:p>
        </p:txBody>
      </p:sp>
      <p:sp>
        <p:nvSpPr>
          <p:cNvPr id="6"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313682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err="1"/>
              <a:t>Click</a:t>
            </a:r>
            <a:r>
              <a:rPr lang="sv-SE" dirty="0"/>
              <a:t> </a:t>
            </a:r>
            <a:r>
              <a:rPr lang="sv-SE" dirty="0" err="1"/>
              <a:t>to</a:t>
            </a:r>
            <a:r>
              <a:rPr lang="sv-SE" dirty="0"/>
              <a:t> </a:t>
            </a:r>
            <a:r>
              <a:rPr lang="sv-SE" dirty="0" err="1"/>
              <a:t>add</a:t>
            </a:r>
            <a:r>
              <a:rPr lang="sv-SE" dirty="0"/>
              <a:t> text</a:t>
            </a:r>
            <a:endParaRPr lang="en-US" dirty="0"/>
          </a:p>
        </p:txBody>
      </p:sp>
      <p:sp>
        <p:nvSpPr>
          <p:cNvPr id="8"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lvl1pPr marL="198000" indent="-198000">
              <a:buSzPct val="100000"/>
              <a:buFontTx/>
              <a:buBlip>
                <a:blip r:embed="rId2"/>
              </a:buBlip>
              <a:defRPr/>
            </a:lvl1pPr>
            <a:lvl2pPr marL="409575" indent="-200025">
              <a:buSzPct val="100000"/>
              <a:buFontTx/>
              <a:buBlip>
                <a:blip r:embed="rId2"/>
              </a:buBlip>
              <a:defRPr/>
            </a:lvl2pPr>
            <a:lvl3pPr marL="609600" indent="-190500">
              <a:buSzPct val="100000"/>
              <a:buFontTx/>
              <a:buBlip>
                <a:blip r:embed="rId2"/>
              </a:buBlip>
              <a:defRPr/>
            </a:lvl3pPr>
            <a:lvl4pPr marL="800100" indent="-198438">
              <a:buSzPct val="100000"/>
              <a:buFontTx/>
              <a:buBlip>
                <a:blip r:embed="rId2"/>
              </a:buBlip>
              <a:defRPr/>
            </a:lvl4pPr>
            <a:lvl5pPr marL="1009650" indent="-200025">
              <a:buSzPct val="100000"/>
              <a:buFontTx/>
              <a:buBlip>
                <a:blip r:embed="rId2"/>
              </a:buBlip>
              <a:defRPr/>
            </a:lvl5pPr>
            <a:lvl6pPr marL="1200150" indent="-190500">
              <a:buSzPct val="100000"/>
              <a:buFontTx/>
              <a:buBlip>
                <a:blip r:embed="rId2"/>
              </a:buBlip>
              <a:defRPr/>
            </a:lvl6pPr>
            <a:lvl7pPr marL="1404938" indent="-195263">
              <a:buSzPct val="100000"/>
              <a:buFontTx/>
              <a:buBlip>
                <a:blip r:embed="rId2"/>
              </a:buBlip>
              <a:defRPr/>
            </a:lvl7pPr>
            <a:lvl8pPr marL="1619250" indent="-209550">
              <a:buSzPct val="100000"/>
              <a:buFontTx/>
              <a:buBlip>
                <a:blip r:embed="rId2"/>
              </a:buBlip>
              <a:defRPr/>
            </a:lvl8pPr>
          </a:lstStyle>
          <a:p>
            <a:pPr lvl="0"/>
            <a:r>
              <a:rPr lang="sv-SE" dirty="0" err="1"/>
              <a:t>First</a:t>
            </a:r>
            <a:r>
              <a:rPr lang="sv-SE" dirty="0"/>
              <a:t> </a:t>
            </a:r>
            <a:r>
              <a:rPr lang="sv-SE" dirty="0" err="1"/>
              <a:t>level</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Eigth</a:t>
            </a:r>
            <a:r>
              <a:rPr lang="sv-SE" dirty="0"/>
              <a:t> </a:t>
            </a:r>
            <a:r>
              <a:rPr lang="sv-SE" dirty="0" err="1"/>
              <a:t>level</a:t>
            </a:r>
            <a:endParaRPr lang="sv-SE" dirty="0"/>
          </a:p>
        </p:txBody>
      </p:sp>
      <p:sp>
        <p:nvSpPr>
          <p:cNvPr id="6"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7"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3720913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
        <p:nvSpPr>
          <p:cNvPr id="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134713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8"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413283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content - Left">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3" name="Rubrik 1"/>
          <p:cNvSpPr>
            <a:spLocks noGrp="1"/>
          </p:cNvSpPr>
          <p:nvPr>
            <p:ph type="ctrTitle" hasCustomPrompt="1"/>
          </p:nvPr>
        </p:nvSpPr>
        <p:spPr>
          <a:xfrm>
            <a:off x="307497" y="909824"/>
            <a:ext cx="4614018" cy="533162"/>
          </a:xfrm>
        </p:spPr>
        <p:txBody>
          <a:bodyPr lIns="0" tIns="0" rIns="0" bIns="0" anchor="b" anchorCtr="0">
            <a:normAutofit/>
          </a:bodyPr>
          <a:lstStyle>
            <a:lvl1pPr algn="l">
              <a:defRPr sz="2800">
                <a:solidFill>
                  <a:srgbClr val="FA821E"/>
                </a:solidFill>
              </a:defRPr>
            </a:lvl1pPr>
          </a:lstStyle>
          <a:p>
            <a:r>
              <a:rPr lang="en-US" noProof="0" dirty="0"/>
              <a:t>Click to add text</a:t>
            </a:r>
          </a:p>
        </p:txBody>
      </p:sp>
      <p:pic>
        <p:nvPicPr>
          <p:cNvPr id="16"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206376" y="192088"/>
            <a:ext cx="1603374" cy="5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0"/>
          </p:nvPr>
        </p:nvSpPr>
        <p:spPr>
          <a:xfrm>
            <a:off x="304800" y="1616075"/>
            <a:ext cx="4727575" cy="4922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09190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Open">
    <p:spTree>
      <p:nvGrpSpPr>
        <p:cNvPr id="1" name=""/>
        <p:cNvGrpSpPr/>
        <p:nvPr/>
      </p:nvGrpSpPr>
      <p:grpSpPr>
        <a:xfrm>
          <a:off x="0" y="0"/>
          <a:ext cx="0" cy="0"/>
          <a:chOff x="0" y="0"/>
          <a:chExt cx="0" cy="0"/>
        </a:xfrm>
      </p:grpSpPr>
      <p:pic>
        <p:nvPicPr>
          <p:cNvPr id="11"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87"/>
            <a:ext cx="9144000" cy="6858000"/>
          </a:xfrm>
          <a:prstGeom prst="rect">
            <a:avLst/>
          </a:prstGeom>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rgbClr val="FA821E"/>
                </a:solidFill>
              </a:defRPr>
            </a:lvl1pPr>
          </a:lstStyle>
          <a:p>
            <a:r>
              <a:rPr lang="en-US" noProof="0" dirty="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rgbClr val="FA821E"/>
                </a:solidFill>
              </a:defRPr>
            </a:lvl1pPr>
          </a:lstStyle>
          <a:p>
            <a:pPr lvl="0"/>
            <a:r>
              <a:rPr lang="en-US" noProof="0" dirty="0"/>
              <a:t>CLICK TO ADD TEXT</a:t>
            </a:r>
          </a:p>
        </p:txBody>
      </p:sp>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4"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pPr fontAlgn="auto">
              <a:spcBef>
                <a:spcPts val="0"/>
              </a:spcBef>
              <a:spcAft>
                <a:spcPts val="0"/>
              </a:spcAft>
            </a:pPr>
            <a:fld id="{7C4F617C-02C9-A546-8BA1-44871C7A2EF5}" type="datetime3">
              <a:rPr lang="fr-FR" smtClean="0">
                <a:solidFill>
                  <a:srgbClr val="777777"/>
                </a:solidFill>
                <a:latin typeface="Arial"/>
              </a:rPr>
              <a:pPr fontAlgn="auto">
                <a:spcBef>
                  <a:spcPts val="0"/>
                </a:spcBef>
                <a:spcAft>
                  <a:spcPts val="0"/>
                </a:spcAft>
              </a:pPr>
              <a:t>15.05.17</a:t>
            </a:fld>
            <a:endParaRPr lang="en-GB" dirty="0">
              <a:solidFill>
                <a:srgbClr val="777777"/>
              </a:solidFill>
              <a:latin typeface="Arial"/>
            </a:endParaRPr>
          </a:p>
        </p:txBody>
      </p:sp>
      <p:sp>
        <p:nvSpPr>
          <p:cNvPr id="1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Title</a:t>
            </a:r>
            <a:endParaRPr lang="en-GB" dirty="0">
              <a:solidFill>
                <a:srgbClr val="777777"/>
              </a:solidFill>
            </a:endParaRPr>
          </a:p>
        </p:txBody>
      </p:sp>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78442876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userDrawn="1"/>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
        <p:nvSpPr>
          <p:cNvPr id="9" name="Footer Placeholder 4"/>
          <p:cNvSpPr>
            <a:spLocks noGrp="1"/>
          </p:cNvSpPr>
          <p:nvPr>
            <p:ph type="ftr" sz="quarter" idx="3"/>
          </p:nvPr>
        </p:nvSpPr>
        <p:spPr>
          <a:xfrm>
            <a:off x="920282" y="6600975"/>
            <a:ext cx="3341610" cy="181440"/>
          </a:xfrm>
          <a:prstGeom prst="rect">
            <a:avLst/>
          </a:prstGeom>
        </p:spPr>
        <p:txBody>
          <a:bodyPr vert="horz" lIns="0" tIns="0" rIns="0" bIns="0" rtlCol="0" anchor="ctr" anchorCtr="0"/>
          <a:lstStyle>
            <a:lvl1pPr algn="l">
              <a:defRPr sz="750" b="0">
                <a:solidFill>
                  <a:schemeClr val="bg1"/>
                </a:solidFill>
              </a:defRPr>
            </a:lvl1pPr>
          </a:lstStyle>
          <a:p>
            <a:r>
              <a:rPr lang="fr-FR" dirty="0">
                <a:solidFill>
                  <a:prstClr val="white"/>
                </a:solidFill>
              </a:rPr>
              <a:t>Confidentiel and Proprietary | For Internal Gemalto Use Only</a:t>
            </a:r>
            <a:endParaRPr lang="en-GB" dirty="0">
              <a:solidFill>
                <a:prstClr val="white"/>
              </a:solidFill>
            </a:endParaRPr>
          </a:p>
        </p:txBody>
      </p:sp>
    </p:spTree>
    <p:extLst>
      <p:ext uri="{BB962C8B-B14F-4D97-AF65-F5344CB8AC3E}">
        <p14:creationId xmlns:p14="http://schemas.microsoft.com/office/powerpoint/2010/main" val="339478566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a:ln>
            <a:noFill/>
          </a:ln>
        </p:spPr>
      </p:pic>
      <p:sp>
        <p:nvSpPr>
          <p:cNvPr id="7" name="Rektangel med rundat hörn 7"/>
          <p:cNvSpPr/>
          <p:nvPr userDrawn="1"/>
        </p:nvSpPr>
        <p:spPr>
          <a:xfrm flipV="1">
            <a:off x="-13063" y="2566894"/>
            <a:ext cx="8244408" cy="2335089"/>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Subtitle 2"/>
          <p:cNvSpPr>
            <a:spLocks noGrp="1"/>
          </p:cNvSpPr>
          <p:nvPr>
            <p:ph type="subTitle" idx="1"/>
          </p:nvPr>
        </p:nvSpPr>
        <p:spPr>
          <a:xfrm>
            <a:off x="719895" y="4034093"/>
            <a:ext cx="4936322" cy="447212"/>
          </a:xfrm>
          <a:prstGeom prst="rect">
            <a:avLst/>
          </a:prstGeo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ext Placeholder 4"/>
          <p:cNvSpPr>
            <a:spLocks noGrp="1"/>
          </p:cNvSpPr>
          <p:nvPr>
            <p:ph type="body" sz="quarter" idx="13" hasCustomPrompt="1"/>
          </p:nvPr>
        </p:nvSpPr>
        <p:spPr>
          <a:xfrm>
            <a:off x="719895" y="4403402"/>
            <a:ext cx="4968000" cy="485775"/>
          </a:xfrm>
          <a:prstGeom prst="rect">
            <a:avLst/>
          </a:prstGeom>
        </p:spPr>
        <p:txBody>
          <a:bodyPr>
            <a:normAutofit/>
          </a:bodyPr>
          <a:lstStyle>
            <a:lvl1pPr marL="0" indent="0">
              <a:buNone/>
              <a:defRPr sz="1800" b="0">
                <a:solidFill>
                  <a:schemeClr val="bg2"/>
                </a:solidFill>
              </a:defRPr>
            </a:lvl1pPr>
          </a:lstStyle>
          <a:p>
            <a:pPr lvl="0"/>
            <a:r>
              <a:rPr lang="en-US" dirty="0"/>
              <a:t>Date</a:t>
            </a:r>
          </a:p>
        </p:txBody>
      </p:sp>
      <p:pic>
        <p:nvPicPr>
          <p:cNvPr id="11" name="Picture 2"/>
          <p:cNvPicPr>
            <a:picLocks noChangeArrowheads="1"/>
          </p:cNvPicPr>
          <p:nvPr userDrawn="1"/>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02376" y="4197101"/>
            <a:ext cx="1780720" cy="62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9"/>
          <p:cNvSpPr>
            <a:spLocks noGrp="1"/>
          </p:cNvSpPr>
          <p:nvPr>
            <p:ph type="title"/>
          </p:nvPr>
        </p:nvSpPr>
        <p:spPr>
          <a:xfrm>
            <a:off x="720726" y="2742525"/>
            <a:ext cx="5797639" cy="1080176"/>
          </a:xfrm>
          <a:prstGeom prst="rect">
            <a:avLst/>
          </a:prstGeom>
        </p:spPr>
        <p:txBody>
          <a:bodyPr>
            <a:noAutofit/>
          </a:bodyPr>
          <a:lstStyle>
            <a:lvl1pPr>
              <a:lnSpc>
                <a:spcPts val="3800"/>
              </a:lnSpc>
              <a:defRPr sz="3600" kern="2400" spc="-20" baseline="0"/>
            </a:lvl1pPr>
          </a:lstStyle>
          <a:p>
            <a:r>
              <a:rPr lang="en-US" dirty="0"/>
              <a:t>Click to edit Master</a:t>
            </a:r>
            <a:endParaRPr lang="en-GB" dirty="0"/>
          </a:p>
        </p:txBody>
      </p:sp>
    </p:spTree>
    <p:extLst>
      <p:ext uri="{BB962C8B-B14F-4D97-AF65-F5344CB8AC3E}">
        <p14:creationId xmlns:p14="http://schemas.microsoft.com/office/powerpoint/2010/main" val="245018934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Orange section divider ">
    <p:spTree>
      <p:nvGrpSpPr>
        <p:cNvPr id="1" name=""/>
        <p:cNvGrpSpPr/>
        <p:nvPr/>
      </p:nvGrpSpPr>
      <p:grpSpPr>
        <a:xfrm>
          <a:off x="0" y="0"/>
          <a:ext cx="0" cy="0"/>
          <a:chOff x="0" y="0"/>
          <a:chExt cx="0" cy="0"/>
        </a:xfrm>
      </p:grpSpPr>
      <p:pic>
        <p:nvPicPr>
          <p:cNvPr id="11"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userDrawn="1"/>
        </p:nvPicPr>
        <p:blipFill rotWithShape="1">
          <a:blip r:embed="rId3" cstate="print">
            <a:extLst>
              <a:ext uri="{28A0092B-C50C-407E-A947-70E740481C1C}">
                <a14:useLocalDpi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58696216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2"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1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8182947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86A8E9F9-FA76-4E1F-8A9E-E6BA8248AC7F}" type="slidenum">
              <a:rPr lang="en-US" smtClean="0"/>
              <a:pPr>
                <a:defRPr/>
              </a:pPr>
              <a:t>‹#›</a:t>
            </a:fld>
            <a:endParaRPr lang="en-US" dirty="0"/>
          </a:p>
        </p:txBody>
      </p:sp>
      <p:sp>
        <p:nvSpPr>
          <p:cNvPr id="6"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753424" y="1499515"/>
            <a:ext cx="3743995"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0"/>
          <p:cNvSpPr>
            <a:spLocks noGrp="1"/>
          </p:cNvSpPr>
          <p:nvPr>
            <p:ph type="body" sz="quarter" idx="14"/>
          </p:nvPr>
        </p:nvSpPr>
        <p:spPr>
          <a:xfrm>
            <a:off x="4587892" y="1499515"/>
            <a:ext cx="3744388"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3"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4"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387967115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2"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9"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294854768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1"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
        <p:nvSpPr>
          <p:cNvPr id="9" name="Footer Placeholder 4"/>
          <p:cNvSpPr>
            <a:spLocks noGrp="1"/>
          </p:cNvSpPr>
          <p:nvPr>
            <p:ph type="ftr" sz="quarter" idx="3"/>
          </p:nvPr>
        </p:nvSpPr>
        <p:spPr>
          <a:xfrm>
            <a:off x="893388" y="6600975"/>
            <a:ext cx="3341610" cy="181440"/>
          </a:xfrm>
          <a:prstGeom prst="rect">
            <a:avLst/>
          </a:prstGeom>
        </p:spPr>
        <p:txBody>
          <a:bodyPr vert="horz" lIns="0" tIns="0" rIns="0" bIns="0" rtlCol="0" anchor="ctr" anchorCtr="0"/>
          <a:lstStyle>
            <a:lvl1pPr algn="l">
              <a:defRPr sz="750">
                <a:solidFill>
                  <a:schemeClr val="bg1"/>
                </a:solidFill>
              </a:defRPr>
            </a:lvl1pPr>
          </a:lstStyle>
          <a:p>
            <a:r>
              <a:rPr lang="fr-FR" b="1" dirty="0">
                <a:solidFill>
                  <a:prstClr val="white"/>
                </a:solidFill>
              </a:rPr>
              <a:t>Confidentiel and Proprietary | For Internal Gemalto Use Only</a:t>
            </a:r>
            <a:endParaRPr lang="en-GB" dirty="0">
              <a:solidFill>
                <a:prstClr val="white"/>
              </a:solidFill>
            </a:endParaRPr>
          </a:p>
        </p:txBody>
      </p:sp>
    </p:spTree>
    <p:extLst>
      <p:ext uri="{BB962C8B-B14F-4D97-AF65-F5344CB8AC3E}">
        <p14:creationId xmlns:p14="http://schemas.microsoft.com/office/powerpoint/2010/main" val="155200788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22140937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err="1"/>
              <a:t>Click</a:t>
            </a:r>
            <a:r>
              <a:rPr lang="sv-SE" dirty="0"/>
              <a:t> </a:t>
            </a:r>
            <a:r>
              <a:rPr lang="sv-SE" dirty="0" err="1"/>
              <a:t>to</a:t>
            </a:r>
            <a:r>
              <a:rPr lang="sv-SE" dirty="0"/>
              <a:t> </a:t>
            </a:r>
            <a:r>
              <a:rPr lang="sv-SE" dirty="0" err="1"/>
              <a:t>add</a:t>
            </a:r>
            <a:r>
              <a:rPr lang="sv-SE" dirty="0"/>
              <a:t> text</a:t>
            </a:r>
            <a:endParaRPr lang="en-US" dirty="0"/>
          </a:p>
        </p:txBody>
      </p:sp>
      <p:sp>
        <p:nvSpPr>
          <p:cNvPr id="8"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lvl1pPr marL="198000" indent="-198000">
              <a:buSzPct val="100000"/>
              <a:buFontTx/>
              <a:buBlip>
                <a:blip r:embed="rId2"/>
              </a:buBlip>
              <a:defRPr/>
            </a:lvl1pPr>
            <a:lvl2pPr marL="409575" indent="-200025">
              <a:buSzPct val="100000"/>
              <a:buFontTx/>
              <a:buBlip>
                <a:blip r:embed="rId2"/>
              </a:buBlip>
              <a:defRPr/>
            </a:lvl2pPr>
            <a:lvl3pPr marL="609600" indent="-190500">
              <a:buSzPct val="100000"/>
              <a:buFontTx/>
              <a:buBlip>
                <a:blip r:embed="rId2"/>
              </a:buBlip>
              <a:defRPr/>
            </a:lvl3pPr>
            <a:lvl4pPr marL="800100" indent="-198438">
              <a:buSzPct val="100000"/>
              <a:buFontTx/>
              <a:buBlip>
                <a:blip r:embed="rId2"/>
              </a:buBlip>
              <a:defRPr/>
            </a:lvl4pPr>
            <a:lvl5pPr marL="1009650" indent="-200025">
              <a:buSzPct val="100000"/>
              <a:buFontTx/>
              <a:buBlip>
                <a:blip r:embed="rId2"/>
              </a:buBlip>
              <a:defRPr/>
            </a:lvl5pPr>
            <a:lvl6pPr marL="1200150" indent="-190500">
              <a:buSzPct val="100000"/>
              <a:buFontTx/>
              <a:buBlip>
                <a:blip r:embed="rId2"/>
              </a:buBlip>
              <a:defRPr/>
            </a:lvl6pPr>
            <a:lvl7pPr marL="1404938" indent="-195263">
              <a:buSzPct val="100000"/>
              <a:buFontTx/>
              <a:buBlip>
                <a:blip r:embed="rId2"/>
              </a:buBlip>
              <a:defRPr/>
            </a:lvl7pPr>
            <a:lvl8pPr marL="1619250" indent="-209550">
              <a:buSzPct val="100000"/>
              <a:buFontTx/>
              <a:buBlip>
                <a:blip r:embed="rId2"/>
              </a:buBlip>
              <a:defRPr/>
            </a:lvl8pPr>
          </a:lstStyle>
          <a:p>
            <a:pPr lvl="0"/>
            <a:r>
              <a:rPr lang="sv-SE" dirty="0" err="1"/>
              <a:t>First</a:t>
            </a:r>
            <a:r>
              <a:rPr lang="sv-SE" dirty="0"/>
              <a:t> </a:t>
            </a:r>
            <a:r>
              <a:rPr lang="sv-SE" dirty="0" err="1"/>
              <a:t>level</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a:p>
            <a:pPr lvl="5"/>
            <a:r>
              <a:rPr lang="sv-SE" dirty="0" err="1"/>
              <a:t>Sixth</a:t>
            </a:r>
            <a:r>
              <a:rPr lang="sv-SE" dirty="0"/>
              <a:t> </a:t>
            </a:r>
            <a:r>
              <a:rPr lang="sv-SE" dirty="0" err="1"/>
              <a:t>level</a:t>
            </a:r>
            <a:endParaRPr lang="sv-SE" dirty="0"/>
          </a:p>
          <a:p>
            <a:pPr lvl="6"/>
            <a:r>
              <a:rPr lang="sv-SE" dirty="0" err="1"/>
              <a:t>Seventh</a:t>
            </a:r>
            <a:r>
              <a:rPr lang="sv-SE" dirty="0"/>
              <a:t> </a:t>
            </a:r>
            <a:r>
              <a:rPr lang="sv-SE" dirty="0" err="1"/>
              <a:t>level</a:t>
            </a:r>
            <a:endParaRPr lang="sv-SE" dirty="0"/>
          </a:p>
          <a:p>
            <a:pPr lvl="7"/>
            <a:r>
              <a:rPr lang="sv-SE" dirty="0" err="1"/>
              <a:t>Eigth</a:t>
            </a:r>
            <a:r>
              <a:rPr lang="sv-SE" dirty="0"/>
              <a:t> </a:t>
            </a:r>
            <a:r>
              <a:rPr lang="sv-SE" dirty="0" err="1"/>
              <a:t>level</a:t>
            </a:r>
            <a:endParaRPr lang="sv-SE" dirty="0"/>
          </a:p>
        </p:txBody>
      </p:sp>
      <p:sp>
        <p:nvSpPr>
          <p:cNvPr id="6"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7"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13407239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8"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3750904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content - Left">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3" name="Rubrik 1"/>
          <p:cNvSpPr>
            <a:spLocks noGrp="1"/>
          </p:cNvSpPr>
          <p:nvPr>
            <p:ph type="ctrTitle" hasCustomPrompt="1"/>
          </p:nvPr>
        </p:nvSpPr>
        <p:spPr>
          <a:xfrm>
            <a:off x="307497" y="909824"/>
            <a:ext cx="4614018" cy="533162"/>
          </a:xfrm>
        </p:spPr>
        <p:txBody>
          <a:bodyPr lIns="0" tIns="0" rIns="0" bIns="0" anchor="b" anchorCtr="0">
            <a:normAutofit/>
          </a:bodyPr>
          <a:lstStyle>
            <a:lvl1pPr algn="l">
              <a:defRPr sz="2800">
                <a:solidFill>
                  <a:srgbClr val="FA821E"/>
                </a:solidFill>
              </a:defRPr>
            </a:lvl1pPr>
          </a:lstStyle>
          <a:p>
            <a:r>
              <a:rPr lang="en-US" noProof="0" dirty="0"/>
              <a:t>Click to add text</a:t>
            </a:r>
          </a:p>
        </p:txBody>
      </p:sp>
      <p:pic>
        <p:nvPicPr>
          <p:cNvPr id="16"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206376" y="192088"/>
            <a:ext cx="1603374" cy="5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0"/>
          </p:nvPr>
        </p:nvSpPr>
        <p:spPr>
          <a:xfrm>
            <a:off x="304800" y="1616075"/>
            <a:ext cx="4727575" cy="4922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72774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Open">
    <p:spTree>
      <p:nvGrpSpPr>
        <p:cNvPr id="1" name=""/>
        <p:cNvGrpSpPr/>
        <p:nvPr/>
      </p:nvGrpSpPr>
      <p:grpSpPr>
        <a:xfrm>
          <a:off x="0" y="0"/>
          <a:ext cx="0" cy="0"/>
          <a:chOff x="0" y="0"/>
          <a:chExt cx="0" cy="0"/>
        </a:xfrm>
      </p:grpSpPr>
      <p:pic>
        <p:nvPicPr>
          <p:cNvPr id="11"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87"/>
            <a:ext cx="9144000" cy="6858000"/>
          </a:xfrm>
          <a:prstGeom prst="rect">
            <a:avLst/>
          </a:prstGeom>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rgbClr val="FA821E"/>
                </a:solidFill>
              </a:defRPr>
            </a:lvl1pPr>
          </a:lstStyle>
          <a:p>
            <a:r>
              <a:rPr lang="en-US" noProof="0" dirty="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rgbClr val="FA821E"/>
                </a:solidFill>
              </a:defRPr>
            </a:lvl1pPr>
          </a:lstStyle>
          <a:p>
            <a:pPr lvl="0"/>
            <a:r>
              <a:rPr lang="en-US" noProof="0" dirty="0"/>
              <a:t>CLICK TO ADD TEXT</a:t>
            </a:r>
          </a:p>
        </p:txBody>
      </p:sp>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4"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pPr fontAlgn="auto">
              <a:spcBef>
                <a:spcPts val="0"/>
              </a:spcBef>
              <a:spcAft>
                <a:spcPts val="0"/>
              </a:spcAft>
            </a:pPr>
            <a:fld id="{7C4F617C-02C9-A546-8BA1-44871C7A2EF5}" type="datetime3">
              <a:rPr lang="fr-FR" smtClean="0">
                <a:solidFill>
                  <a:srgbClr val="777777"/>
                </a:solidFill>
                <a:latin typeface="Arial"/>
              </a:rPr>
              <a:pPr fontAlgn="auto">
                <a:spcBef>
                  <a:spcPts val="0"/>
                </a:spcBef>
                <a:spcAft>
                  <a:spcPts val="0"/>
                </a:spcAft>
              </a:pPr>
              <a:t>15.05.17</a:t>
            </a:fld>
            <a:endParaRPr lang="en-GB" dirty="0">
              <a:solidFill>
                <a:srgbClr val="777777"/>
              </a:solidFill>
              <a:latin typeface="Arial"/>
            </a:endParaRPr>
          </a:p>
        </p:txBody>
      </p:sp>
      <p:sp>
        <p:nvSpPr>
          <p:cNvPr id="18"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Title</a:t>
            </a:r>
            <a:endParaRPr lang="en-GB" dirty="0">
              <a:solidFill>
                <a:srgbClr val="777777"/>
              </a:solidFill>
            </a:endParaRPr>
          </a:p>
        </p:txBody>
      </p:sp>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24774348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772889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91345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defRPr/>
            </a:pPr>
            <a:fld id="{62A83F77-B3C1-4495-9BA8-A1142EF564AE}" type="slidenum">
              <a:rPr lang="en-US" smtClean="0"/>
              <a:pPr>
                <a:defRPr/>
              </a:pPr>
              <a:t>‹#›</a:t>
            </a:fld>
            <a:endParaRPr lang="en-US" dirty="0"/>
          </a:p>
        </p:txBody>
      </p:sp>
      <p:sp>
        <p:nvSpPr>
          <p:cNvPr id="5"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2240490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4522603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2471593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38457630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9827244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10296630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9053895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5920089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871B677B-11ED-1C4F-821F-721F38E37810}" type="datetimeFigureOut">
              <a:rPr lang="en-US" smtClean="0">
                <a:solidFill>
                  <a:prstClr val="black"/>
                </a:solidFill>
                <a:latin typeface="Calibri"/>
              </a:rPr>
              <a:pPr defTabSz="457200" fontAlgn="auto">
                <a:spcBef>
                  <a:spcPts val="0"/>
                </a:spcBef>
                <a:spcAft>
                  <a:spcPts val="0"/>
                </a:spcAft>
              </a:pPr>
              <a:t>5/15/2017</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6324A253-302B-0E45-ADE6-C24241FF301D}"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Tree>
    <p:extLst>
      <p:ext uri="{BB962C8B-B14F-4D97-AF65-F5344CB8AC3E}">
        <p14:creationId xmlns:p14="http://schemas.microsoft.com/office/powerpoint/2010/main" val="2462036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6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0" y="0"/>
                        <a:ext cx="158750" cy="158750"/>
                      </a:xfrm>
                      <a:prstGeom prst="rect">
                        <a:avLst/>
                      </a:prstGeom>
                    </p:spPr>
                  </p:pic>
                </p:oleObj>
              </mc:Fallback>
            </mc:AlternateContent>
          </a:graphicData>
        </a:graphic>
      </p:graphicFrame>
      <p:pic>
        <p:nvPicPr>
          <p:cNvPr id="16509" name="Picture 12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90725" y="1957387"/>
            <a:ext cx="7151687"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doc id"/>
          <p:cNvSpPr>
            <a:spLocks noChangeArrowheads="1"/>
          </p:cNvSpPr>
          <p:nvPr userDrawn="1"/>
        </p:nvSpPr>
        <p:spPr bwMode="auto">
          <a:xfrm>
            <a:off x="8296016"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000000"/>
              </a:solidFill>
              <a:latin typeface="Calibri"/>
            </a:endParaRPr>
          </a:p>
        </p:txBody>
      </p:sp>
      <p:sp>
        <p:nvSpPr>
          <p:cNvPr id="13314" name="Rectangle 1026"/>
          <p:cNvSpPr>
            <a:spLocks noGrp="1" noChangeArrowheads="1"/>
          </p:cNvSpPr>
          <p:nvPr>
            <p:ph type="ctrTitle"/>
          </p:nvPr>
        </p:nvSpPr>
        <p:spPr bwMode="auto">
          <a:xfrm>
            <a:off x="646036" y="1820503"/>
            <a:ext cx="6842274" cy="492443"/>
          </a:xfrm>
          <a:prstGeom prst="rect">
            <a:avLst/>
          </a:prstGeom>
        </p:spPr>
        <p:txBody>
          <a:bodyPr>
            <a:spAutoFit/>
          </a:bodyPr>
          <a:lstStyle>
            <a:lvl1pPr algn="l">
              <a:defRPr sz="3200" b="1" cap="none" baseline="0">
                <a:solidFill>
                  <a:schemeClr val="tx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grpSp>
        <p:nvGrpSpPr>
          <p:cNvPr id="8" name="McK Title Elements" hidden="1"/>
          <p:cNvGrpSpPr>
            <a:grpSpLocks/>
          </p:cNvGrpSpPr>
          <p:nvPr userDrawn="1"/>
        </p:nvGrpSpPr>
        <p:grpSpPr bwMode="auto">
          <a:xfrm>
            <a:off x="646037" y="4112594"/>
            <a:ext cx="4133329" cy="489163"/>
            <a:chOff x="1663" y="3106"/>
            <a:chExt cx="3109" cy="302"/>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Calibri"/>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000000"/>
                  </a:solidFill>
                  <a:latin typeface="Calibri"/>
                </a:rPr>
                <a:t>Date</a:t>
              </a:r>
            </a:p>
          </p:txBody>
        </p:sp>
      </p:grpSp>
      <p:sp>
        <p:nvSpPr>
          <p:cNvPr id="13315" name="Rectangle 1027"/>
          <p:cNvSpPr>
            <a:spLocks noGrp="1" noChangeArrowheads="1"/>
          </p:cNvSpPr>
          <p:nvPr>
            <p:ph type="subTitle" idx="1"/>
          </p:nvPr>
        </p:nvSpPr>
        <p:spPr bwMode="auto">
          <a:xfrm>
            <a:off x="646036" y="3058881"/>
            <a:ext cx="4133329" cy="307777"/>
          </a:xfrm>
        </p:spPr>
        <p:txBody>
          <a:bodyPr wrap="square">
            <a:spAutoFit/>
          </a:bodyPr>
          <a:lstStyle>
            <a:lvl1pPr algn="l">
              <a:defRPr sz="2000" baseline="0">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pic>
        <p:nvPicPr>
          <p:cNvPr id="16503" name="Picture 11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14016" y="637422"/>
            <a:ext cx="238442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04" name="Picture 120"/>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6036" y="624722"/>
            <a:ext cx="16224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bwMode="ltGray">
          <a:xfrm>
            <a:off x="0" y="4876800"/>
            <a:ext cx="9144000" cy="1981200"/>
          </a:xfrm>
          <a:prstGeom prst="rect">
            <a:avLst/>
          </a:prstGeom>
          <a:solidFill>
            <a:srgbClr val="F39100"/>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sysClr val="window" lastClr="FFFFFF"/>
              </a:solidFill>
              <a:latin typeface="Arial"/>
            </a:endParaRPr>
          </a:p>
        </p:txBody>
      </p:sp>
    </p:spTree>
    <p:extLst>
      <p:ext uri="{BB962C8B-B14F-4D97-AF65-F5344CB8AC3E}">
        <p14:creationId xmlns:p14="http://schemas.microsoft.com/office/powerpoint/2010/main" val="110343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defRPr/>
            </a:pPr>
            <a:fld id="{D36B7291-21B1-4036-90C8-F58458C0EA5B}" type="slidenum">
              <a:rPr lang="en-US" smtClean="0"/>
              <a:pPr>
                <a:defRPr/>
              </a:pPr>
              <a:t>‹#›</a:t>
            </a:fld>
            <a:endParaRPr lang="en-US" dirty="0"/>
          </a:p>
        </p:txBody>
      </p:sp>
      <p:sp>
        <p:nvSpPr>
          <p:cNvPr id="5"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val="27470376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Orange section divider ">
    <p:spTree>
      <p:nvGrpSpPr>
        <p:cNvPr id="1" name=""/>
        <p:cNvGrpSpPr/>
        <p:nvPr/>
      </p:nvGrpSpPr>
      <p:grpSpPr>
        <a:xfrm>
          <a:off x="0" y="0"/>
          <a:ext cx="0" cy="0"/>
          <a:chOff x="0" y="0"/>
          <a:chExt cx="0" cy="0"/>
        </a:xfrm>
      </p:grpSpPr>
      <p:pic>
        <p:nvPicPr>
          <p:cNvPr id="11"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userDrawn="1"/>
        </p:nvPicPr>
        <p:blipFill rotWithShape="1">
          <a:blip r:embed="rId3" cstate="print">
            <a:extLst>
              <a:ext uri="{28A0092B-C50C-407E-A947-70E740481C1C}">
                <a14:useLocalDpi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306556442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content - Left">
    <p:spTree>
      <p:nvGrpSpPr>
        <p:cNvPr id="1" name=""/>
        <p:cNvGrpSpPr/>
        <p:nvPr/>
      </p:nvGrpSpPr>
      <p:grpSpPr>
        <a:xfrm>
          <a:off x="0" y="0"/>
          <a:ext cx="0" cy="0"/>
          <a:chOff x="0" y="0"/>
          <a:chExt cx="0" cy="0"/>
        </a:xfrm>
      </p:grpSpPr>
      <p:sp>
        <p:nvSpPr>
          <p:cNvPr id="13" name="Rubrik 1"/>
          <p:cNvSpPr>
            <a:spLocks noGrp="1"/>
          </p:cNvSpPr>
          <p:nvPr>
            <p:ph type="ctrTitle" hasCustomPrompt="1"/>
          </p:nvPr>
        </p:nvSpPr>
        <p:spPr>
          <a:xfrm>
            <a:off x="307497" y="909824"/>
            <a:ext cx="4614018" cy="533162"/>
          </a:xfrm>
        </p:spPr>
        <p:txBody>
          <a:bodyPr lIns="0" tIns="0" rIns="0" bIns="0" anchor="b" anchorCtr="0">
            <a:normAutofit/>
          </a:bodyPr>
          <a:lstStyle>
            <a:lvl1pPr algn="l">
              <a:defRPr sz="2800">
                <a:solidFill>
                  <a:srgbClr val="FA821E"/>
                </a:solidFill>
              </a:defRPr>
            </a:lvl1pPr>
          </a:lstStyle>
          <a:p>
            <a:r>
              <a:rPr lang="en-US" noProof="0" dirty="0"/>
              <a:t>Click to add text</a:t>
            </a:r>
          </a:p>
        </p:txBody>
      </p:sp>
      <p:pic>
        <p:nvPicPr>
          <p:cNvPr id="16" name="Picture 2"/>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206376" y="192088"/>
            <a:ext cx="1603374" cy="5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0"/>
          </p:nvPr>
        </p:nvSpPr>
        <p:spPr>
          <a:xfrm>
            <a:off x="304800" y="1616075"/>
            <a:ext cx="4727575" cy="4922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58376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userDrawn="1"/>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userDrawn="1"/>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
        <p:nvSpPr>
          <p:cNvPr id="9" name="Footer Placeholder 4"/>
          <p:cNvSpPr>
            <a:spLocks noGrp="1"/>
          </p:cNvSpPr>
          <p:nvPr>
            <p:ph type="ftr" sz="quarter" idx="3"/>
          </p:nvPr>
        </p:nvSpPr>
        <p:spPr>
          <a:xfrm>
            <a:off x="920282" y="6600975"/>
            <a:ext cx="3341610" cy="181440"/>
          </a:xfrm>
          <a:prstGeom prst="rect">
            <a:avLst/>
          </a:prstGeom>
        </p:spPr>
        <p:txBody>
          <a:bodyPr vert="horz" lIns="0" tIns="0" rIns="0" bIns="0" rtlCol="0" anchor="ctr" anchorCtr="0"/>
          <a:lstStyle>
            <a:lvl1pPr algn="l">
              <a:defRPr sz="750" b="0">
                <a:solidFill>
                  <a:schemeClr val="bg1"/>
                </a:solidFill>
              </a:defRPr>
            </a:lvl1pPr>
          </a:lstStyle>
          <a:p>
            <a:r>
              <a:rPr lang="fr-FR" dirty="0">
                <a:solidFill>
                  <a:prstClr val="white"/>
                </a:solidFill>
              </a:rPr>
              <a:t>Confidentiel and Proprietary | For Internal Gemalto Use Only</a:t>
            </a:r>
            <a:endParaRPr lang="en-GB" dirty="0">
              <a:solidFill>
                <a:prstClr val="white"/>
              </a:solidFill>
            </a:endParaRPr>
          </a:p>
        </p:txBody>
      </p:sp>
    </p:spTree>
    <p:extLst>
      <p:ext uri="{BB962C8B-B14F-4D97-AF65-F5344CB8AC3E}">
        <p14:creationId xmlns:p14="http://schemas.microsoft.com/office/powerpoint/2010/main" val="38352575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a:ln>
            <a:noFill/>
          </a:ln>
        </p:spPr>
      </p:pic>
      <p:sp>
        <p:nvSpPr>
          <p:cNvPr id="7" name="Rektangel med rundat hörn 7"/>
          <p:cNvSpPr/>
          <p:nvPr userDrawn="1"/>
        </p:nvSpPr>
        <p:spPr>
          <a:xfrm flipV="1">
            <a:off x="-13063" y="2566894"/>
            <a:ext cx="8244408" cy="2335089"/>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Subtitle 2"/>
          <p:cNvSpPr>
            <a:spLocks noGrp="1"/>
          </p:cNvSpPr>
          <p:nvPr>
            <p:ph type="subTitle" idx="1"/>
          </p:nvPr>
        </p:nvSpPr>
        <p:spPr>
          <a:xfrm>
            <a:off x="719895" y="4034093"/>
            <a:ext cx="4936322" cy="447212"/>
          </a:xfrm>
          <a:prstGeom prst="rect">
            <a:avLst/>
          </a:prstGeo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Text Placeholder 4"/>
          <p:cNvSpPr>
            <a:spLocks noGrp="1"/>
          </p:cNvSpPr>
          <p:nvPr>
            <p:ph type="body" sz="quarter" idx="13" hasCustomPrompt="1"/>
          </p:nvPr>
        </p:nvSpPr>
        <p:spPr>
          <a:xfrm>
            <a:off x="719895" y="4403402"/>
            <a:ext cx="4968000" cy="485775"/>
          </a:xfrm>
          <a:prstGeom prst="rect">
            <a:avLst/>
          </a:prstGeom>
        </p:spPr>
        <p:txBody>
          <a:bodyPr>
            <a:normAutofit/>
          </a:bodyPr>
          <a:lstStyle>
            <a:lvl1pPr marL="0" indent="0">
              <a:buNone/>
              <a:defRPr sz="1800" b="0">
                <a:solidFill>
                  <a:schemeClr val="bg2"/>
                </a:solidFill>
              </a:defRPr>
            </a:lvl1pPr>
          </a:lstStyle>
          <a:p>
            <a:pPr lvl="0"/>
            <a:r>
              <a:rPr lang="en-US" dirty="0"/>
              <a:t>Date</a:t>
            </a:r>
          </a:p>
        </p:txBody>
      </p:sp>
      <p:pic>
        <p:nvPicPr>
          <p:cNvPr id="11" name="Picture 2"/>
          <p:cNvPicPr>
            <a:picLocks noChangeArrowheads="1"/>
          </p:cNvPicPr>
          <p:nvPr userDrawn="1"/>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02376" y="4197101"/>
            <a:ext cx="1780720" cy="62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9"/>
          <p:cNvSpPr>
            <a:spLocks noGrp="1"/>
          </p:cNvSpPr>
          <p:nvPr>
            <p:ph type="title"/>
          </p:nvPr>
        </p:nvSpPr>
        <p:spPr>
          <a:xfrm>
            <a:off x="720726" y="2742525"/>
            <a:ext cx="5797639" cy="1080176"/>
          </a:xfrm>
          <a:prstGeom prst="rect">
            <a:avLst/>
          </a:prstGeom>
        </p:spPr>
        <p:txBody>
          <a:bodyPr>
            <a:noAutofit/>
          </a:bodyPr>
          <a:lstStyle>
            <a:lvl1pPr>
              <a:lnSpc>
                <a:spcPts val="3800"/>
              </a:lnSpc>
              <a:defRPr sz="3600" kern="2400" spc="-20" baseline="0"/>
            </a:lvl1pPr>
          </a:lstStyle>
          <a:p>
            <a:r>
              <a:rPr lang="en-US" dirty="0"/>
              <a:t>Click to edit Master</a:t>
            </a:r>
            <a:endParaRPr lang="en-GB" dirty="0"/>
          </a:p>
        </p:txBody>
      </p:sp>
    </p:spTree>
    <p:extLst>
      <p:ext uri="{BB962C8B-B14F-4D97-AF65-F5344CB8AC3E}">
        <p14:creationId xmlns:p14="http://schemas.microsoft.com/office/powerpoint/2010/main" val="21215735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Orange section divider ">
    <p:spTree>
      <p:nvGrpSpPr>
        <p:cNvPr id="1" name=""/>
        <p:cNvGrpSpPr/>
        <p:nvPr/>
      </p:nvGrpSpPr>
      <p:grpSpPr>
        <a:xfrm>
          <a:off x="0" y="0"/>
          <a:ext cx="0" cy="0"/>
          <a:chOff x="0" y="0"/>
          <a:chExt cx="0" cy="0"/>
        </a:xfrm>
      </p:grpSpPr>
      <p:pic>
        <p:nvPicPr>
          <p:cNvPr id="11"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2" r="2962"/>
          <a:stretch/>
        </p:blipFill>
        <p:spPr>
          <a:xfrm>
            <a:off x="0" y="-14974"/>
            <a:ext cx="9144000" cy="6872974"/>
          </a:xfrm>
          <a:prstGeom prst="rect">
            <a:avLst/>
          </a:prstGeom>
        </p:spPr>
      </p:pic>
      <p:pic>
        <p:nvPicPr>
          <p:cNvPr id="12" name="Bildobjekt 2"/>
          <p:cNvPicPr>
            <a:picLocks noChangeAspect="1"/>
          </p:cNvPicPr>
          <p:nvPr userDrawn="1"/>
        </p:nvPicPr>
        <p:blipFill rotWithShape="1">
          <a:blip r:embed="rId3" cstate="print">
            <a:extLst>
              <a:ext uri="{28A0092B-C50C-407E-A947-70E740481C1C}">
                <a14:useLocalDpi xmlns:a14="http://schemas.microsoft.com/office/drawing/2010/main" val="0"/>
              </a:ext>
            </a:extLst>
          </a:blip>
          <a:srcRect t="-51" b="19261"/>
          <a:stretch/>
        </p:blipFill>
        <p:spPr>
          <a:xfrm>
            <a:off x="622395" y="745958"/>
            <a:ext cx="8021636" cy="4361030"/>
          </a:xfrm>
          <a:prstGeom prst="round2DiagRect">
            <a:avLst>
              <a:gd name="adj1" fmla="val 0"/>
              <a:gd name="adj2" fmla="val 10365"/>
            </a:avLst>
          </a:prstGeom>
          <a:ln w="3175" cmpd="sng">
            <a:solidFill>
              <a:schemeClr val="bg1">
                <a:alpha val="30000"/>
              </a:schemeClr>
            </a:solidFill>
          </a:ln>
          <a:effectLst>
            <a:outerShdw blurRad="111125" dir="2700000" algn="tl" rotWithShape="0">
              <a:srgbClr val="000000">
                <a:alpha val="5000"/>
              </a:srgbClr>
            </a:outerShdw>
          </a:effectLst>
        </p:spPr>
      </p:pic>
      <p:sp>
        <p:nvSpPr>
          <p:cNvPr id="20" name="Rubrik 1"/>
          <p:cNvSpPr>
            <a:spLocks noGrp="1"/>
          </p:cNvSpPr>
          <p:nvPr>
            <p:ph type="title" hasCustomPrompt="1"/>
          </p:nvPr>
        </p:nvSpPr>
        <p:spPr>
          <a:xfrm>
            <a:off x="1154938" y="1834940"/>
            <a:ext cx="6048672" cy="2717407"/>
          </a:xfrm>
        </p:spPr>
        <p:txBody>
          <a:bodyPr lIns="0" tIns="0" rIns="0" bIns="0" anchor="t">
            <a:normAutofit/>
          </a:bodyPr>
          <a:lstStyle>
            <a:lvl1pPr algn="l">
              <a:defRPr sz="2800" b="0" cap="none" baseline="0">
                <a:solidFill>
                  <a:schemeClr val="bg1"/>
                </a:solidFill>
              </a:defRPr>
            </a:lvl1pPr>
          </a:lstStyle>
          <a:p>
            <a:r>
              <a:rPr lang="en-US" noProof="0"/>
              <a:t>Click to add text</a:t>
            </a:r>
          </a:p>
        </p:txBody>
      </p:sp>
      <p:sp>
        <p:nvSpPr>
          <p:cNvPr id="21" name="Platshållare för text 5"/>
          <p:cNvSpPr>
            <a:spLocks noGrp="1"/>
          </p:cNvSpPr>
          <p:nvPr>
            <p:ph type="body" sz="quarter" idx="10" hasCustomPrompt="1"/>
          </p:nvPr>
        </p:nvSpPr>
        <p:spPr>
          <a:xfrm>
            <a:off x="1166813" y="1476743"/>
            <a:ext cx="6027885" cy="228685"/>
          </a:xfrm>
        </p:spPr>
        <p:txBody>
          <a:bodyPr>
            <a:normAutofit/>
          </a:bodyPr>
          <a:lstStyle>
            <a:lvl1pPr marL="0" indent="0">
              <a:buNone/>
              <a:defRPr sz="1600" cap="all">
                <a:solidFill>
                  <a:schemeClr val="bg1"/>
                </a:solidFill>
              </a:defRPr>
            </a:lvl1pPr>
          </a:lstStyle>
          <a:p>
            <a:pPr lvl="0"/>
            <a:r>
              <a:rPr lang="en-US" noProof="0" dirty="0"/>
              <a:t>CLICK TO ADD TEXT</a:t>
            </a:r>
          </a:p>
        </p:txBody>
      </p:sp>
      <p:pic>
        <p:nvPicPr>
          <p:cNvPr id="22" name="Picture 8" descr="Gemalto_Skugga_PPT_2.png"/>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406400" y="4596887"/>
            <a:ext cx="9956800" cy="1546184"/>
          </a:xfrm>
          <a:prstGeom prst="rect">
            <a:avLst/>
          </a:prstGeom>
        </p:spPr>
      </p:pic>
      <p:sp>
        <p:nvSpPr>
          <p:cNvPr id="23" name="Round Diagonal Corner Rectangle 4"/>
          <p:cNvSpPr/>
          <p:nvPr userDrawn="1"/>
        </p:nvSpPr>
        <p:spPr>
          <a:xfrm>
            <a:off x="742605" y="742569"/>
            <a:ext cx="7609014" cy="4347794"/>
          </a:xfrm>
          <a:prstGeom prst="round2DiagRect">
            <a:avLst>
              <a:gd name="adj1" fmla="val 0"/>
              <a:gd name="adj2" fmla="val 742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7" name="Picture 16" descr="Gemalto-nostrap.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19"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254661118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2" name="Platshållare för text 2"/>
          <p:cNvSpPr>
            <a:spLocks noGrp="1"/>
          </p:cNvSpPr>
          <p:nvPr>
            <p:ph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3"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
        <p:nvSpPr>
          <p:cNvPr id="14"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2598193929"/>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753424" y="1499515"/>
            <a:ext cx="3743995"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0"/>
          <p:cNvSpPr>
            <a:spLocks noGrp="1"/>
          </p:cNvSpPr>
          <p:nvPr>
            <p:ph type="body" sz="quarter" idx="14"/>
          </p:nvPr>
        </p:nvSpPr>
        <p:spPr>
          <a:xfrm>
            <a:off x="4587892" y="1499515"/>
            <a:ext cx="3744388" cy="3627168"/>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3"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14"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1794153006"/>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lvl1pPr>
              <a:defRPr>
                <a:solidFill>
                  <a:schemeClr val="tx2"/>
                </a:solidFill>
              </a:defRPr>
            </a:lvl1pPr>
          </a:lstStyle>
          <a:p>
            <a:r>
              <a:rPr lang="en-US" noProof="0" dirty="0"/>
              <a:t>Click to add text</a:t>
            </a:r>
          </a:p>
        </p:txBody>
      </p:sp>
      <p:sp>
        <p:nvSpPr>
          <p:cNvPr id="12"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
        <p:nvSpPr>
          <p:cNvPr id="9"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r>
              <a:rPr lang="fr-FR" b="1" dirty="0">
                <a:solidFill>
                  <a:srgbClr val="777777"/>
                </a:solidFill>
              </a:rPr>
              <a:t>Confidentiel and Proprietary | For Internal Gemalto Use Only</a:t>
            </a:r>
            <a:endParaRPr lang="en-GB" dirty="0">
              <a:solidFill>
                <a:srgbClr val="777777"/>
              </a:solidFill>
            </a:endParaRPr>
          </a:p>
        </p:txBody>
      </p:sp>
    </p:spTree>
    <p:extLst>
      <p:ext uri="{BB962C8B-B14F-4D97-AF65-F5344CB8AC3E}">
        <p14:creationId xmlns:p14="http://schemas.microsoft.com/office/powerpoint/2010/main" val="215192833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11"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739"/>
          <a:stretch/>
        </p:blipFill>
        <p:spPr>
          <a:xfrm>
            <a:off x="-2" y="0"/>
            <a:ext cx="9144002" cy="6858000"/>
          </a:xfrm>
          <a:prstGeom prst="rect">
            <a:avLst/>
          </a:prstGeom>
        </p:spPr>
      </p:pic>
      <p:sp>
        <p:nvSpPr>
          <p:cNvPr id="12" name="Rektangel med rundat hörn 7"/>
          <p:cNvSpPr/>
          <p:nvPr/>
        </p:nvSpPr>
        <p:spPr>
          <a:xfrm flipV="1">
            <a:off x="0" y="1677987"/>
            <a:ext cx="8244408" cy="2957512"/>
          </a:xfrm>
          <a:prstGeom prst="round1Rect">
            <a:avLst>
              <a:gd name="adj" fmla="val 1337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ubrik 1"/>
          <p:cNvSpPr>
            <a:spLocks noGrp="1"/>
          </p:cNvSpPr>
          <p:nvPr>
            <p:ph type="ctrTitle" hasCustomPrompt="1"/>
          </p:nvPr>
        </p:nvSpPr>
        <p:spPr>
          <a:xfrm>
            <a:off x="755650" y="1878204"/>
            <a:ext cx="4614018" cy="2372783"/>
          </a:xfrm>
        </p:spPr>
        <p:txBody>
          <a:bodyPr lIns="0" tIns="0" rIns="0" bIns="0" anchor="b" anchorCtr="0">
            <a:normAutofit/>
          </a:bodyPr>
          <a:lstStyle>
            <a:lvl1pPr algn="l">
              <a:defRPr sz="2800">
                <a:solidFill>
                  <a:schemeClr val="tx2"/>
                </a:solidFill>
              </a:defRPr>
            </a:lvl1pPr>
          </a:lstStyle>
          <a:p>
            <a:r>
              <a:rPr lang="en-US" noProof="0" dirty="0"/>
              <a:t>Click to add text</a:t>
            </a:r>
          </a:p>
        </p:txBody>
      </p:sp>
      <p:sp>
        <p:nvSpPr>
          <p:cNvPr id="15" name="Underrubrik 2"/>
          <p:cNvSpPr>
            <a:spLocks noGrp="1"/>
          </p:cNvSpPr>
          <p:nvPr>
            <p:ph type="subTitle" idx="1" hasCustomPrompt="1"/>
          </p:nvPr>
        </p:nvSpPr>
        <p:spPr>
          <a:xfrm>
            <a:off x="914400" y="5874026"/>
            <a:ext cx="5963394" cy="223414"/>
          </a:xfrm>
        </p:spPr>
        <p:txBody>
          <a:bodyPr lIns="0" tIns="0" rIns="0" bIns="0" anchor="t" anchorCtr="0">
            <a:normAutofit/>
          </a:bodyPr>
          <a:lstStyle>
            <a:lvl1pPr marL="0" indent="0" algn="l">
              <a:lnSpc>
                <a:spcPts val="1580"/>
              </a:lnSpc>
              <a:spcBef>
                <a:spcPts val="100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Name, Title</a:t>
            </a:r>
          </a:p>
        </p:txBody>
      </p:sp>
      <p:pic>
        <p:nvPicPr>
          <p:cNvPr id="1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91" t="25252" r="9116" b="30340"/>
          <a:stretch/>
        </p:blipFill>
        <p:spPr bwMode="auto">
          <a:xfrm>
            <a:off x="6064251" y="3652838"/>
            <a:ext cx="1780720" cy="6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Rak 8"/>
          <p:cNvCxnSpPr/>
          <p:nvPr/>
        </p:nvCxnSpPr>
        <p:spPr>
          <a:xfrm>
            <a:off x="755650" y="5865559"/>
            <a:ext cx="0" cy="4781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0" hasCustomPrompt="1"/>
          </p:nvPr>
        </p:nvSpPr>
        <p:spPr>
          <a:xfrm>
            <a:off x="915395" y="6104615"/>
            <a:ext cx="5970064" cy="225425"/>
          </a:xfrm>
        </p:spPr>
        <p:txBody>
          <a:bodyPr>
            <a:noAutofit/>
          </a:bodyPr>
          <a:lstStyle>
            <a:lvl1pPr marL="0" indent="0">
              <a:buFontTx/>
              <a:buNone/>
              <a:defRPr sz="1800">
                <a:solidFill>
                  <a:schemeClr val="bg1"/>
                </a:solidFill>
              </a:defRPr>
            </a:lvl1pPr>
          </a:lstStyle>
          <a:p>
            <a:pPr lvl="0"/>
            <a:r>
              <a:rPr lang="en-US" noProof="0" dirty="0"/>
              <a:t>Date</a:t>
            </a:r>
          </a:p>
        </p:txBody>
      </p:sp>
      <p:sp>
        <p:nvSpPr>
          <p:cNvPr id="9" name="Footer Placeholder 4"/>
          <p:cNvSpPr>
            <a:spLocks noGrp="1"/>
          </p:cNvSpPr>
          <p:nvPr>
            <p:ph type="ftr" sz="quarter" idx="3"/>
          </p:nvPr>
        </p:nvSpPr>
        <p:spPr>
          <a:xfrm>
            <a:off x="893388" y="6600975"/>
            <a:ext cx="3341610" cy="181440"/>
          </a:xfrm>
          <a:prstGeom prst="rect">
            <a:avLst/>
          </a:prstGeom>
        </p:spPr>
        <p:txBody>
          <a:bodyPr vert="horz" lIns="0" tIns="0" rIns="0" bIns="0" rtlCol="0" anchor="ctr" anchorCtr="0"/>
          <a:lstStyle>
            <a:lvl1pPr algn="l">
              <a:defRPr sz="750">
                <a:solidFill>
                  <a:schemeClr val="bg1"/>
                </a:solidFill>
              </a:defRPr>
            </a:lvl1pPr>
          </a:lstStyle>
          <a:p>
            <a:r>
              <a:rPr lang="fr-FR" b="1" dirty="0">
                <a:solidFill>
                  <a:prstClr val="white"/>
                </a:solidFill>
              </a:rPr>
              <a:t>Confidentiel and Proprietary | For Internal Gemalto Use Only</a:t>
            </a:r>
            <a:endParaRPr lang="en-GB" dirty="0">
              <a:solidFill>
                <a:prstClr val="white"/>
              </a:solidFill>
            </a:endParaRPr>
          </a:p>
        </p:txBody>
      </p:sp>
    </p:spTree>
    <p:extLst>
      <p:ext uri="{BB962C8B-B14F-4D97-AF65-F5344CB8AC3E}">
        <p14:creationId xmlns:p14="http://schemas.microsoft.com/office/powerpoint/2010/main" val="38855015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8.em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0.xml"/><Relationship Id="rId2" Type="http://schemas.openxmlformats.org/officeDocument/2006/relationships/slideLayout" Target="../slideLayouts/slideLayout79.xml"/><Relationship Id="rId16" Type="http://schemas.openxmlformats.org/officeDocument/2006/relationships/image" Target="../media/image31.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0.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9.jpeg"/></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image" Target="../media/image7.png"/><Relationship Id="rId3" Type="http://schemas.openxmlformats.org/officeDocument/2006/relationships/slideLayout" Target="../slideLayouts/slideLayout91.xml"/><Relationship Id="rId21" Type="http://schemas.openxmlformats.org/officeDocument/2006/relationships/tags" Target="../tags/tag66.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image" Target="../media/image6.png"/><Relationship Id="rId2" Type="http://schemas.openxmlformats.org/officeDocument/2006/relationships/slideLayout" Target="../slideLayouts/slideLayout90.xml"/><Relationship Id="rId16" Type="http://schemas.openxmlformats.org/officeDocument/2006/relationships/tags" Target="../tags/tag61.xml"/><Relationship Id="rId20" Type="http://schemas.openxmlformats.org/officeDocument/2006/relationships/tags" Target="../tags/tag65.xml"/><Relationship Id="rId1" Type="http://schemas.openxmlformats.org/officeDocument/2006/relationships/slideLayout" Target="../slideLayouts/slideLayout89.xml"/><Relationship Id="rId6" Type="http://schemas.openxmlformats.org/officeDocument/2006/relationships/vmlDrawing" Target="../drawings/vmlDrawing7.vml"/><Relationship Id="rId11" Type="http://schemas.openxmlformats.org/officeDocument/2006/relationships/tags" Target="../tags/tag56.xml"/><Relationship Id="rId24" Type="http://schemas.openxmlformats.org/officeDocument/2006/relationships/image" Target="../media/image5.emf"/><Relationship Id="rId5" Type="http://schemas.openxmlformats.org/officeDocument/2006/relationships/theme" Target="../theme/theme11.xml"/><Relationship Id="rId15" Type="http://schemas.openxmlformats.org/officeDocument/2006/relationships/tags" Target="../tags/tag60.xml"/><Relationship Id="rId23" Type="http://schemas.openxmlformats.org/officeDocument/2006/relationships/oleObject" Target="../embeddings/oleObject7.bin"/><Relationship Id="rId10" Type="http://schemas.openxmlformats.org/officeDocument/2006/relationships/tags" Target="../tags/tag55.xml"/><Relationship Id="rId19" Type="http://schemas.openxmlformats.org/officeDocument/2006/relationships/tags" Target="../tags/tag64.xml"/><Relationship Id="rId4" Type="http://schemas.openxmlformats.org/officeDocument/2006/relationships/slideLayout" Target="../slideLayouts/slideLayout92.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tags" Target="../tags/tag6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21.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15.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image" Target="../media/image21.png"/><Relationship Id="rId4" Type="http://schemas.openxmlformats.org/officeDocument/2006/relationships/slideLayout" Target="../slideLayouts/slideLayout109.xml"/><Relationship Id="rId9" Type="http://schemas.openxmlformats.org/officeDocument/2006/relationships/image" Target="../media/image1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image" Target="../media/image21.pn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image" Target="../media/image15.png"/><Relationship Id="rId5" Type="http://schemas.openxmlformats.org/officeDocument/2006/relationships/slideLayout" Target="../slideLayouts/slideLayout117.xml"/><Relationship Id="rId10" Type="http://schemas.openxmlformats.org/officeDocument/2006/relationships/theme" Target="../theme/theme14.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15.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3.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image" Target="../media/image6.png"/><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image" Target="../media/image5.emf"/><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2.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slideLayout" Target="../slideLayouts/slideLayout18.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image" Target="../media/image7.png"/><Relationship Id="rId2" Type="http://schemas.openxmlformats.org/officeDocument/2006/relationships/slideLayout" Target="../slideLayouts/slideLayout17.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slideLayout" Target="../slideLayouts/slideLayout16.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6.png"/><Relationship Id="rId5" Type="http://schemas.openxmlformats.org/officeDocument/2006/relationships/vmlDrawing" Target="../drawings/vmlDrawing3.vml"/><Relationship Id="rId15" Type="http://schemas.openxmlformats.org/officeDocument/2006/relationships/tags" Target="../tags/tag27.xml"/><Relationship Id="rId23" Type="http://schemas.openxmlformats.org/officeDocument/2006/relationships/image" Target="../media/image5.emf"/><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theme" Target="../theme/theme3.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slideLayout" Target="../slideLayouts/slideLayout39.xml"/><Relationship Id="rId21" Type="http://schemas.openxmlformats.org/officeDocument/2006/relationships/tags" Target="../tags/tag43.xml"/><Relationship Id="rId7" Type="http://schemas.openxmlformats.org/officeDocument/2006/relationships/slideLayout" Target="../slideLayouts/slideLayout43.xml"/><Relationship Id="rId12" Type="http://schemas.openxmlformats.org/officeDocument/2006/relationships/vmlDrawing" Target="../drawings/vmlDrawing5.vml"/><Relationship Id="rId17" Type="http://schemas.openxmlformats.org/officeDocument/2006/relationships/tags" Target="../tags/tag39.xml"/><Relationship Id="rId25" Type="http://schemas.openxmlformats.org/officeDocument/2006/relationships/tags" Target="../tags/tag47.xml"/><Relationship Id="rId2" Type="http://schemas.openxmlformats.org/officeDocument/2006/relationships/slideLayout" Target="../slideLayouts/slideLayout38.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oleObject" Target="../embeddings/oleObject5.bin"/><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6.xml"/><Relationship Id="rId24" Type="http://schemas.openxmlformats.org/officeDocument/2006/relationships/tags" Target="../tags/tag46.xml"/><Relationship Id="rId32" Type="http://schemas.openxmlformats.org/officeDocument/2006/relationships/image" Target="../media/image7.png"/><Relationship Id="rId5" Type="http://schemas.openxmlformats.org/officeDocument/2006/relationships/slideLayout" Target="../slideLayouts/slideLayout41.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10" Type="http://schemas.openxmlformats.org/officeDocument/2006/relationships/slideLayout" Target="../slideLayouts/slideLayout46.xml"/><Relationship Id="rId19" Type="http://schemas.openxmlformats.org/officeDocument/2006/relationships/tags" Target="../tags/tag41.xml"/><Relationship Id="rId31" Type="http://schemas.openxmlformats.org/officeDocument/2006/relationships/image" Target="../media/image6.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image" Target="../media/image5.e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49.xml"/><Relationship Id="rId7"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2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5.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8610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219200"/>
            <a:ext cx="8610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629400"/>
            <a:ext cx="9144000" cy="2286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pPr>
              <a:defRPr/>
            </a:pPr>
            <a:fld id="{C7A196BF-9419-45C6-B70D-8411574EB276}" type="slidenum">
              <a:rPr lang="en-US" smtClean="0"/>
              <a:pPr>
                <a:defRPr/>
              </a:pPr>
              <a:t>‹#›</a:t>
            </a:fld>
            <a:endParaRPr lang="en-US" dirty="0"/>
          </a:p>
        </p:txBody>
      </p:sp>
      <p:sp>
        <p:nvSpPr>
          <p:cNvPr id="13" name="Footer Placeholder 12"/>
          <p:cNvSpPr>
            <a:spLocks noGrp="1"/>
          </p:cNvSpPr>
          <p:nvPr>
            <p:ph type="ftr" sz="quarter" idx="3"/>
          </p:nvPr>
        </p:nvSpPr>
        <p:spPr>
          <a:xfrm>
            <a:off x="0" y="6629400"/>
            <a:ext cx="2895600" cy="228600"/>
          </a:xfrm>
          <a:prstGeom prst="rect">
            <a:avLst/>
          </a:prstGeom>
        </p:spPr>
        <p:txBody>
          <a:bodyPr vert="horz" lIns="91440" tIns="45720" rIns="91440" bIns="45720" rtlCol="0" anchor="ctr"/>
          <a:lstStyle>
            <a:lvl1pPr algn="l">
              <a:defRPr sz="900">
                <a:solidFill>
                  <a:schemeClr val="bg1"/>
                </a:solidFill>
              </a:defRPr>
            </a:lvl1pPr>
          </a:lstStyle>
          <a:p>
            <a:r>
              <a:rPr lang="en-US" dirty="0"/>
              <a:t>© SafeNet Confidential and Proprietary</a:t>
            </a:r>
          </a:p>
        </p:txBody>
      </p:sp>
      <p:pic>
        <p:nvPicPr>
          <p:cNvPr id="10" name="Picture 9" descr="SafeNet_logo_with_tagline_ppt.png"/>
          <p:cNvPicPr>
            <a:picLocks noChangeAspect="1"/>
          </p:cNvPicPr>
          <p:nvPr/>
        </p:nvPicPr>
        <p:blipFill>
          <a:blip r:embed="rId14" cstate="print"/>
          <a:stretch>
            <a:fillRect/>
          </a:stretch>
        </p:blipFill>
        <p:spPr>
          <a:xfrm>
            <a:off x="6858000" y="6019800"/>
            <a:ext cx="2169358" cy="609600"/>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26" r:id="rId10"/>
    <p:sldLayoutId id="2147483773" r:id="rId11"/>
    <p:sldLayoutId id="2147483782" r:id="rId12"/>
  </p:sldLayoutIdLst>
  <p:hf hdr="0" dt="0"/>
  <p:txStyles>
    <p:titleStyle>
      <a:lvl1pPr algn="l" defTabSz="914400" rtl="0" eaLnBrk="1" latinLnBrk="0" hangingPunct="1">
        <a:spcBef>
          <a:spcPct val="0"/>
        </a:spcBef>
        <a:buNone/>
        <a:defRPr sz="3200" kern="1200">
          <a:solidFill>
            <a:srgbClr val="6C286B"/>
          </a:solidFill>
          <a:latin typeface="+mj-lt"/>
          <a:ea typeface="+mj-ea"/>
          <a:cs typeface="+mj-cs"/>
        </a:defRPr>
      </a:lvl1pPr>
    </p:titleStyle>
    <p:bodyStyle>
      <a:lvl1pPr marL="342900" indent="-342900" algn="l" defTabSz="914400" rtl="0" eaLnBrk="1" latinLnBrk="0" hangingPunct="1">
        <a:spcBef>
          <a:spcPct val="20000"/>
        </a:spcBef>
        <a:buClr>
          <a:srgbClr val="F39100"/>
        </a:buClr>
        <a:buFont typeface="Wingdings" pitchFamily="2" charset="2"/>
        <a:buChar char="§"/>
        <a:defRPr sz="2600" kern="1200">
          <a:solidFill>
            <a:schemeClr val="tx1"/>
          </a:solidFill>
          <a:latin typeface="+mn-lt"/>
          <a:ea typeface="+mn-ea"/>
          <a:cs typeface="+mn-cs"/>
        </a:defRPr>
      </a:lvl1pPr>
      <a:lvl2pPr marL="742950" indent="-285750" algn="l" defTabSz="914400" rtl="0" eaLnBrk="1" latinLnBrk="0" hangingPunct="1">
        <a:spcBef>
          <a:spcPct val="20000"/>
        </a:spcBef>
        <a:buClr>
          <a:srgbClr val="F39100"/>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F39100"/>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F39100"/>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F3910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stretch>
            <a:fillRect/>
          </a:stretch>
        </p:blipFill>
        <p:spPr>
          <a:xfrm>
            <a:off x="0" y="-1"/>
            <a:ext cx="398822" cy="6945245"/>
          </a:xfrm>
          <a:prstGeom prst="rect">
            <a:avLst/>
          </a:prstGeom>
        </p:spPr>
      </p:pic>
      <p:pic>
        <p:nvPicPr>
          <p:cNvPr id="11" name="Picture 10"/>
          <p:cNvPicPr>
            <a:picLocks noChangeAspect="1"/>
          </p:cNvPicPr>
          <p:nvPr userDrawn="1"/>
        </p:nvPicPr>
        <p:blipFill>
          <a:blip r:embed="rId14">
            <a:alphaModFix amt="83000"/>
          </a:blip>
          <a:stretch>
            <a:fillRect/>
          </a:stretch>
        </p:blipFill>
        <p:spPr>
          <a:xfrm rot="974675">
            <a:off x="633423" y="6010068"/>
            <a:ext cx="445665" cy="445665"/>
          </a:xfrm>
          <a:prstGeom prst="rect">
            <a:avLst/>
          </a:prstGeom>
        </p:spPr>
      </p:pic>
      <p:pic>
        <p:nvPicPr>
          <p:cNvPr id="12" name="Picture 11"/>
          <p:cNvPicPr>
            <a:picLocks noChangeAspect="1"/>
          </p:cNvPicPr>
          <p:nvPr userDrawn="1"/>
        </p:nvPicPr>
        <p:blipFill>
          <a:blip r:embed="rId15">
            <a:alphaModFix amt="69000"/>
          </a:blip>
          <a:stretch>
            <a:fillRect/>
          </a:stretch>
        </p:blipFill>
        <p:spPr>
          <a:xfrm rot="20556433">
            <a:off x="201614" y="6241642"/>
            <a:ext cx="447318" cy="447318"/>
          </a:xfrm>
          <a:prstGeom prst="rect">
            <a:avLst/>
          </a:prstGeom>
        </p:spPr>
      </p:pic>
      <p:pic>
        <p:nvPicPr>
          <p:cNvPr id="3" name="Picture 2"/>
          <p:cNvPicPr>
            <a:picLocks noChangeAspect="1"/>
          </p:cNvPicPr>
          <p:nvPr userDrawn="1"/>
        </p:nvPicPr>
        <p:blipFill>
          <a:blip r:embed="rId16"/>
          <a:stretch>
            <a:fillRect/>
          </a:stretch>
        </p:blipFill>
        <p:spPr>
          <a:xfrm>
            <a:off x="6704408" y="274638"/>
            <a:ext cx="2209800" cy="1333500"/>
          </a:xfrm>
          <a:prstGeom prst="rect">
            <a:avLst/>
          </a:prstGeom>
        </p:spPr>
      </p:pic>
    </p:spTree>
    <p:extLst>
      <p:ext uri="{BB962C8B-B14F-4D97-AF65-F5344CB8AC3E}">
        <p14:creationId xmlns:p14="http://schemas.microsoft.com/office/powerpoint/2010/main" val="2556192067"/>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7"/>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1632"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2377117" y="236485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72517" y="235293"/>
            <a:ext cx="87941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2517" y="17819"/>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Calibri"/>
              </a:rPr>
              <a:t>TRACKER</a:t>
            </a:r>
          </a:p>
        </p:txBody>
      </p:sp>
      <p:sp>
        <p:nvSpPr>
          <p:cNvPr id="11" name="McK 3. Unit of measure" hidden="1"/>
          <p:cNvSpPr txBox="1">
            <a:spLocks noChangeArrowheads="1"/>
          </p:cNvSpPr>
          <p:nvPr/>
        </p:nvSpPr>
        <p:spPr bwMode="auto">
          <a:xfrm>
            <a:off x="172517" y="575878"/>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Calibri"/>
              </a:rPr>
              <a:t>Unit of measure</a:t>
            </a:r>
          </a:p>
        </p:txBody>
      </p:sp>
      <p:grpSp>
        <p:nvGrpSpPr>
          <p:cNvPr id="15" name="ACET" hidden="1"/>
          <p:cNvGrpSpPr>
            <a:grpSpLocks/>
          </p:cNvGrpSpPr>
          <p:nvPr/>
        </p:nvGrpSpPr>
        <p:grpSpPr bwMode="auto">
          <a:xfrm>
            <a:off x="2377117" y="1783367"/>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Calibri"/>
                </a:rPr>
                <a:t>Title</a:t>
              </a:r>
            </a:p>
            <a:p>
              <a:r>
                <a:rPr lang="en-US" sz="1600" dirty="0">
                  <a:solidFill>
                    <a:srgbClr val="808080"/>
                  </a:solidFill>
                  <a:latin typeface="Calibri"/>
                </a:rPr>
                <a:t>Unit of measure</a:t>
              </a:r>
            </a:p>
          </p:txBody>
        </p:sp>
      </p:grpSp>
      <p:grpSp>
        <p:nvGrpSpPr>
          <p:cNvPr id="22" name="LegendBoxes" hidden="1"/>
          <p:cNvGrpSpPr>
            <a:grpSpLocks/>
          </p:cNvGrpSpPr>
          <p:nvPr/>
        </p:nvGrpSpPr>
        <p:grpSpPr bwMode="auto">
          <a:xfrm>
            <a:off x="8263367" y="273840"/>
            <a:ext cx="703263" cy="996951"/>
            <a:chOff x="4936" y="176"/>
            <a:chExt cx="443" cy="628"/>
          </a:xfrm>
        </p:grpSpPr>
        <p:sp>
          <p:nvSpPr>
            <p:cNvPr id="2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2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2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2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31" name="LegendLines" hidden="1"/>
          <p:cNvGrpSpPr>
            <a:grpSpLocks/>
          </p:cNvGrpSpPr>
          <p:nvPr/>
        </p:nvGrpSpPr>
        <p:grpSpPr bwMode="auto">
          <a:xfrm>
            <a:off x="7955392" y="273840"/>
            <a:ext cx="1011238" cy="730251"/>
            <a:chOff x="4750" y="176"/>
            <a:chExt cx="637" cy="460"/>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Calibri"/>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Calibri"/>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Calibri"/>
              </a:endParaRPr>
            </a:p>
          </p:txBody>
        </p:sp>
        <p:sp>
          <p:nvSpPr>
            <p:cNvPr id="3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3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3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grpSp>
      <p:grpSp>
        <p:nvGrpSpPr>
          <p:cNvPr id="38" name="McKSticker" hidden="1"/>
          <p:cNvGrpSpPr/>
          <p:nvPr/>
        </p:nvGrpSpPr>
        <p:grpSpPr bwMode="auto">
          <a:xfrm>
            <a:off x="8081965" y="273840"/>
            <a:ext cx="884665" cy="212366"/>
            <a:chOff x="7856110" y="285750"/>
            <a:chExt cx="884665" cy="212366"/>
          </a:xfrm>
        </p:grpSpPr>
        <p:sp>
          <p:nvSpPr>
            <p:cNvPr id="3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0000"/>
                </a:buClr>
              </a:pPr>
              <a:r>
                <a:rPr lang="en-US" sz="1200" dirty="0">
                  <a:solidFill>
                    <a:srgbClr val="808080"/>
                  </a:solidFill>
                  <a:latin typeface="Calibri"/>
                </a:rPr>
                <a:t>PRELIMINARY</a:t>
              </a:r>
            </a:p>
          </p:txBody>
        </p:sp>
        <p:cxnSp>
          <p:nvCxnSpPr>
            <p:cNvPr id="40" name="AutoShape 31"/>
            <p:cNvCxnSpPr>
              <a:cxnSpLocks noChangeShapeType="1"/>
              <a:stCxn id="39" idx="2"/>
              <a:endCxn id="3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 name="McK Slide Elements" hidden="1"/>
          <p:cNvGrpSpPr/>
          <p:nvPr/>
        </p:nvGrpSpPr>
        <p:grpSpPr bwMode="auto">
          <a:xfrm>
            <a:off x="172517" y="6244704"/>
            <a:ext cx="6778350" cy="350028"/>
            <a:chOff x="172519" y="6244704"/>
            <a:chExt cx="6778350" cy="350028"/>
          </a:xfrm>
        </p:grpSpPr>
        <p:sp>
          <p:nvSpPr>
            <p:cNvPr id="64" name="McK 4. Footnote"/>
            <p:cNvSpPr txBox="1">
              <a:spLocks noChangeArrowheads="1"/>
            </p:cNvSpPr>
            <p:nvPr/>
          </p:nvSpPr>
          <p:spPr bwMode="auto">
            <a:xfrm>
              <a:off x="172519" y="6244704"/>
              <a:ext cx="67783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3663" indent="-93663">
                <a:defRPr/>
              </a:pPr>
              <a:r>
                <a:rPr lang="en-US" sz="1000" dirty="0">
                  <a:solidFill>
                    <a:srgbClr val="000000"/>
                  </a:solidFill>
                  <a:latin typeface="Calibri"/>
                </a:rPr>
                <a:t>1 Footnote</a:t>
              </a:r>
            </a:p>
          </p:txBody>
        </p:sp>
        <p:sp>
          <p:nvSpPr>
            <p:cNvPr id="65" name="McK 5. Source"/>
            <p:cNvSpPr>
              <a:spLocks noChangeArrowheads="1"/>
            </p:cNvSpPr>
            <p:nvPr/>
          </p:nvSpPr>
          <p:spPr bwMode="auto">
            <a:xfrm>
              <a:off x="172519" y="6440844"/>
              <a:ext cx="67783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513" indent="-417513" defTabSz="895350">
                <a:tabLst>
                  <a:tab pos="427038" algn="l"/>
                </a:tabLst>
              </a:pPr>
              <a:r>
                <a:rPr lang="en-US" sz="1000" dirty="0">
                  <a:solidFill>
                    <a:srgbClr val="000000"/>
                  </a:solidFill>
                  <a:latin typeface="Calibri"/>
                </a:rPr>
                <a:t>Source: Source</a:t>
              </a:r>
            </a:p>
          </p:txBody>
        </p:sp>
      </p:grpSp>
      <p:grpSp>
        <p:nvGrpSpPr>
          <p:cNvPr id="60" name="LegendMoons" hidden="1"/>
          <p:cNvGrpSpPr/>
          <p:nvPr/>
        </p:nvGrpSpPr>
        <p:grpSpPr bwMode="auto">
          <a:xfrm>
            <a:off x="8196793" y="273840"/>
            <a:ext cx="769837" cy="1306516"/>
            <a:chOff x="5428012" y="273840"/>
            <a:chExt cx="769837" cy="1306516"/>
          </a:xfrm>
        </p:grpSpPr>
        <p:sp>
          <p:nvSpPr>
            <p:cNvPr id="61" name="Legend1"/>
            <p:cNvSpPr>
              <a:spLocks noChangeArrowheads="1"/>
            </p:cNvSpPr>
            <p:nvPr/>
          </p:nvSpPr>
          <p:spPr bwMode="auto">
            <a:xfrm>
              <a:off x="5748687" y="28654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62" name="Legend2"/>
            <p:cNvSpPr>
              <a:spLocks noChangeArrowheads="1"/>
            </p:cNvSpPr>
            <p:nvPr/>
          </p:nvSpPr>
          <p:spPr bwMode="auto">
            <a:xfrm>
              <a:off x="5748687" y="561178"/>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69" name="Legend3"/>
            <p:cNvSpPr>
              <a:spLocks noChangeArrowheads="1"/>
            </p:cNvSpPr>
            <p:nvPr/>
          </p:nvSpPr>
          <p:spPr bwMode="auto">
            <a:xfrm>
              <a:off x="5748687" y="835817"/>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70" name="Legend4"/>
            <p:cNvSpPr>
              <a:spLocks noChangeArrowheads="1"/>
            </p:cNvSpPr>
            <p:nvPr/>
          </p:nvSpPr>
          <p:spPr bwMode="auto">
            <a:xfrm>
              <a:off x="5748687" y="110728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71" name="Legend5"/>
            <p:cNvSpPr>
              <a:spLocks noChangeArrowheads="1"/>
            </p:cNvSpPr>
            <p:nvPr/>
          </p:nvSpPr>
          <p:spPr bwMode="auto">
            <a:xfrm>
              <a:off x="5748687" y="138350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grpSp>
          <p:nvGrpSpPr>
            <p:cNvPr id="72" name="MoonLegend1"/>
            <p:cNvGrpSpPr>
              <a:grpSpLocks noChangeAspect="1"/>
            </p:cNvGrpSpPr>
            <p:nvPr userDrawn="1">
              <p:custDataLst>
                <p:tags r:id="rId8"/>
              </p:custDataLst>
            </p:nvPr>
          </p:nvGrpSpPr>
          <p:grpSpPr bwMode="auto">
            <a:xfrm>
              <a:off x="5428012" y="273840"/>
              <a:ext cx="209550" cy="209551"/>
              <a:chOff x="1694" y="2044"/>
              <a:chExt cx="160" cy="160"/>
            </a:xfrm>
          </p:grpSpPr>
          <p:sp>
            <p:nvSpPr>
              <p:cNvPr id="9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91" name="Arc 42"/>
              <p:cNvSpPr>
                <a:spLocks noChangeAspect="1"/>
              </p:cNvSpPr>
              <p:nvPr>
                <p:custDataLst>
                  <p:tags r:id="rId22"/>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78" name="MoonLegend2"/>
            <p:cNvGrpSpPr>
              <a:grpSpLocks noChangeAspect="1"/>
            </p:cNvGrpSpPr>
            <p:nvPr userDrawn="1">
              <p:custDataLst>
                <p:tags r:id="rId9"/>
              </p:custDataLst>
            </p:nvPr>
          </p:nvGrpSpPr>
          <p:grpSpPr bwMode="auto">
            <a:xfrm>
              <a:off x="5428012" y="548081"/>
              <a:ext cx="209550" cy="209551"/>
              <a:chOff x="1694" y="2044"/>
              <a:chExt cx="160" cy="160"/>
            </a:xfrm>
          </p:grpSpPr>
          <p:sp>
            <p:nvSpPr>
              <p:cNvPr id="88"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9"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79" name="MoonLegend3"/>
            <p:cNvGrpSpPr>
              <a:grpSpLocks noChangeAspect="1"/>
            </p:cNvGrpSpPr>
            <p:nvPr userDrawn="1">
              <p:custDataLst>
                <p:tags r:id="rId10"/>
              </p:custDataLst>
            </p:nvPr>
          </p:nvGrpSpPr>
          <p:grpSpPr bwMode="auto">
            <a:xfrm>
              <a:off x="5428012" y="822322"/>
              <a:ext cx="209550" cy="209551"/>
              <a:chOff x="1694" y="2044"/>
              <a:chExt cx="160" cy="160"/>
            </a:xfrm>
          </p:grpSpPr>
          <p:sp>
            <p:nvSpPr>
              <p:cNvPr id="86"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7" name="Arc 42"/>
              <p:cNvSpPr>
                <a:spLocks noChangeAspect="1"/>
              </p:cNvSpPr>
              <p:nvPr>
                <p:custDataLst>
                  <p:tags r:id="rId18"/>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80" name="MoonLegend4"/>
            <p:cNvGrpSpPr>
              <a:grpSpLocks noChangeAspect="1"/>
            </p:cNvGrpSpPr>
            <p:nvPr userDrawn="1">
              <p:custDataLst>
                <p:tags r:id="rId11"/>
              </p:custDataLst>
            </p:nvPr>
          </p:nvGrpSpPr>
          <p:grpSpPr bwMode="auto">
            <a:xfrm>
              <a:off x="5428012" y="1096563"/>
              <a:ext cx="209550" cy="209551"/>
              <a:chOff x="1694" y="2044"/>
              <a:chExt cx="160" cy="160"/>
            </a:xfrm>
          </p:grpSpPr>
          <p:sp>
            <p:nvSpPr>
              <p:cNvPr id="84"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5" name="Arc 42"/>
              <p:cNvSpPr>
                <a:spLocks noChangeAspect="1"/>
              </p:cNvSpPr>
              <p:nvPr>
                <p:custDataLst>
                  <p:tags r:id="rId16"/>
                </p:custDataLst>
              </p:nvPr>
            </p:nvSpPr>
            <p:spPr bwMode="auto">
              <a:xfrm>
                <a:off x="1694" y="2044"/>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81" name="MoonLegend5"/>
            <p:cNvGrpSpPr>
              <a:grpSpLocks noChangeAspect="1"/>
            </p:cNvGrpSpPr>
            <p:nvPr userDrawn="1">
              <p:custDataLst>
                <p:tags r:id="rId12"/>
              </p:custDataLst>
            </p:nvPr>
          </p:nvGrpSpPr>
          <p:grpSpPr bwMode="auto">
            <a:xfrm>
              <a:off x="5428012" y="1370805"/>
              <a:ext cx="209550" cy="209551"/>
              <a:chOff x="1694" y="2044"/>
              <a:chExt cx="160" cy="160"/>
            </a:xfrm>
          </p:grpSpPr>
          <p:sp>
            <p:nvSpPr>
              <p:cNvPr id="82"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3" name="Arc 42"/>
              <p:cNvSpPr>
                <a:spLocks noChangeAspect="1"/>
              </p:cNvSpPr>
              <p:nvPr>
                <p:custDataLst>
                  <p:tags r:id="rId14"/>
                </p:custDataLst>
              </p:nvPr>
            </p:nvSpPr>
            <p:spPr bwMode="auto">
              <a:xfrm>
                <a:off x="1694" y="2044"/>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sp>
        <p:nvSpPr>
          <p:cNvPr id="73" name="Rectangle 72"/>
          <p:cNvSpPr/>
          <p:nvPr/>
        </p:nvSpPr>
        <p:spPr bwMode="ltGray">
          <a:xfrm>
            <a:off x="0" y="6629400"/>
            <a:ext cx="9144000" cy="2286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66" name="Slide Number"/>
          <p:cNvSpPr txBox="1">
            <a:spLocks/>
          </p:cNvSpPr>
          <p:nvPr/>
        </p:nvSpPr>
        <p:spPr bwMode="auto">
          <a:xfrm>
            <a:off x="8815948" y="6666756"/>
            <a:ext cx="150682" cy="153888"/>
          </a:xfrm>
          <a:prstGeom prst="rect">
            <a:avLst/>
          </a:prstGeom>
        </p:spPr>
        <p:txBody>
          <a:bodyPr vert="horz" wrap="none" lIns="0" tIns="0" rIns="0" bIns="0" rtlCol="0" anchor="ctr" anchorCtr="0">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pic>
        <p:nvPicPr>
          <p:cNvPr id="12444" name="Picture 15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114243" y="6249827"/>
            <a:ext cx="8540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45" name="Picture 15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109617" y="6249827"/>
            <a:ext cx="920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21751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Lst>
  <p:hf hdr="0" ftr="0" dt="0"/>
  <p:txStyles>
    <p:titleStyle>
      <a:lvl1pPr algn="l" defTabSz="913526" rtl="0" eaLnBrk="1" fontAlgn="base" hangingPunct="1">
        <a:spcBef>
          <a:spcPct val="0"/>
        </a:spcBef>
        <a:spcAft>
          <a:spcPct val="0"/>
        </a:spcAft>
        <a:tabLst>
          <a:tab pos="275353" algn="l"/>
        </a:tabLst>
        <a:defRPr sz="2200" b="1" baseline="0">
          <a:solidFill>
            <a:schemeClr val="tx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pic>
        <p:nvPicPr>
          <p:cNvPr id="17" name="Picture 16" descr="Gemalto-nostrap.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8"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0" name="Platshållare för text 2"/>
          <p:cNvSpPr>
            <a:spLocks noGrp="1"/>
          </p:cNvSpPr>
          <p:nvPr>
            <p:ph type="body"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6"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pPr fontAlgn="auto">
              <a:spcBef>
                <a:spcPts val="0"/>
              </a:spcBef>
              <a:spcAft>
                <a:spcPts val="0"/>
              </a:spcAft>
            </a:pPr>
            <a:fld id="{7F23323A-7B94-4B7E-998A-4CEB69289686}" type="slidenum">
              <a:rPr lang="en-GB" smtClean="0">
                <a:solidFill>
                  <a:srgbClr val="FA821E"/>
                </a:solidFill>
                <a:latin typeface="Arial"/>
              </a:rPr>
              <a:pPr fontAlgn="auto">
                <a:spcBef>
                  <a:spcPts val="0"/>
                </a:spcBef>
                <a:spcAft>
                  <a:spcPts val="0"/>
                </a:spcAft>
              </a:pPr>
              <a:t>‹#›</a:t>
            </a:fld>
            <a:endParaRPr lang="en-GB" dirty="0">
              <a:solidFill>
                <a:srgbClr val="FA821E"/>
              </a:solidFill>
              <a:latin typeface="Arial"/>
            </a:endParaRPr>
          </a:p>
        </p:txBody>
      </p:sp>
      <p:sp>
        <p:nvSpPr>
          <p:cNvPr id="9"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pPr fontAlgn="auto">
              <a:spcBef>
                <a:spcPts val="0"/>
              </a:spcBef>
              <a:spcAft>
                <a:spcPts val="0"/>
              </a:spcAft>
            </a:pPr>
            <a:r>
              <a:rPr lang="fr-FR" b="1" dirty="0">
                <a:solidFill>
                  <a:srgbClr val="777777"/>
                </a:solidFill>
                <a:latin typeface="Arial"/>
              </a:rPr>
              <a:t>Confidentiel and Proprietary | For Internal Gemalto Use Only</a:t>
            </a:r>
            <a:endParaRPr lang="en-GB" dirty="0">
              <a:solidFill>
                <a:srgbClr val="777777"/>
              </a:solidFill>
              <a:latin typeface="Arial"/>
            </a:endParaRPr>
          </a:p>
        </p:txBody>
      </p:sp>
    </p:spTree>
    <p:extLst>
      <p:ext uri="{BB962C8B-B14F-4D97-AF65-F5344CB8AC3E}">
        <p14:creationId xmlns:p14="http://schemas.microsoft.com/office/powerpoint/2010/main" val="2893486121"/>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Lst>
  <p:transition>
    <p:fade/>
  </p:transition>
  <p:hf hdr="0" dt="0"/>
  <p:txStyles>
    <p:titleStyle>
      <a:lvl1pPr algn="l" defTabSz="914400" rtl="0" eaLnBrk="1" latinLnBrk="0" hangingPunct="1">
        <a:lnSpc>
          <a:spcPct val="100000"/>
        </a:lnSpc>
        <a:spcBef>
          <a:spcPct val="0"/>
        </a:spcBef>
        <a:buNone/>
        <a:defRPr sz="2800" kern="2400" spc="-20" baseline="0">
          <a:solidFill>
            <a:schemeClr val="tx2"/>
          </a:solidFill>
          <a:latin typeface="+mj-lt"/>
          <a:ea typeface="+mj-ea"/>
          <a:cs typeface="+mj-cs"/>
        </a:defRPr>
      </a:lvl1pPr>
    </p:titleStyle>
    <p:bodyStyle>
      <a:lvl1pPr marL="269875" indent="-269875" algn="l" defTabSz="914400" rtl="0" eaLnBrk="1" latinLnBrk="0" hangingPunct="1">
        <a:spcBef>
          <a:spcPts val="0"/>
        </a:spcBef>
        <a:spcAft>
          <a:spcPts val="0"/>
        </a:spcAft>
        <a:buClr>
          <a:schemeClr val="tx2"/>
        </a:buClr>
        <a:buSzPct val="100000"/>
        <a:buFontTx/>
        <a:buBlip>
          <a:blip r:embed="rId16"/>
        </a:buBlip>
        <a:defRPr sz="2000" kern="1200">
          <a:solidFill>
            <a:schemeClr val="tx1"/>
          </a:solidFill>
          <a:latin typeface="+mn-lt"/>
          <a:ea typeface="+mn-ea"/>
          <a:cs typeface="+mn-cs"/>
        </a:defRPr>
      </a:lvl1pPr>
      <a:lvl2pPr marL="446088" indent="-260350" algn="l" defTabSz="914400" rtl="0" eaLnBrk="1" latinLnBrk="0" hangingPunct="1">
        <a:spcBef>
          <a:spcPts val="0"/>
        </a:spcBef>
        <a:spcAft>
          <a:spcPts val="0"/>
        </a:spcAft>
        <a:buClr>
          <a:schemeClr val="tx2"/>
        </a:buClr>
        <a:buSzPct val="100000"/>
        <a:buFontTx/>
        <a:buBlip>
          <a:blip r:embed="rId16"/>
        </a:buBlip>
        <a:defRPr sz="1800" kern="1200">
          <a:solidFill>
            <a:schemeClr val="tx1"/>
          </a:solidFill>
          <a:latin typeface="+mn-lt"/>
          <a:ea typeface="+mn-ea"/>
          <a:cs typeface="+mn-cs"/>
        </a:defRPr>
      </a:lvl2pPr>
      <a:lvl3pPr marL="544513" indent="-196850" algn="l" defTabSz="914400" rtl="0" eaLnBrk="1" latinLnBrk="0" hangingPunct="1">
        <a:spcBef>
          <a:spcPts val="0"/>
        </a:spcBef>
        <a:spcAft>
          <a:spcPts val="0"/>
        </a:spcAft>
        <a:buClr>
          <a:schemeClr val="tx2"/>
        </a:buClr>
        <a:buSzPct val="100000"/>
        <a:buFontTx/>
        <a:buBlip>
          <a:blip r:embed="rId16"/>
        </a:buBlip>
        <a:defRPr sz="1600" kern="1200">
          <a:solidFill>
            <a:schemeClr val="tx1"/>
          </a:solidFill>
          <a:latin typeface="+mn-lt"/>
          <a:ea typeface="+mn-ea"/>
          <a:cs typeface="+mn-cs"/>
        </a:defRPr>
      </a:lvl3pPr>
      <a:lvl4pPr marL="708025" indent="-163513" algn="l" defTabSz="914400" rtl="0" eaLnBrk="1" latinLnBrk="0" hangingPunct="1">
        <a:spcBef>
          <a:spcPts val="0"/>
        </a:spcBef>
        <a:spcAft>
          <a:spcPts val="0"/>
        </a:spcAft>
        <a:buClr>
          <a:schemeClr val="tx2"/>
        </a:buClr>
        <a:buSzPct val="100000"/>
        <a:buFontTx/>
        <a:buBlip>
          <a:blip r:embed="rId16"/>
        </a:buBlip>
        <a:defRPr sz="1400" kern="1200">
          <a:solidFill>
            <a:schemeClr val="tx1"/>
          </a:solidFill>
          <a:latin typeface="+mn-lt"/>
          <a:ea typeface="+mn-ea"/>
          <a:cs typeface="+mn-cs"/>
        </a:defRPr>
      </a:lvl4pPr>
      <a:lvl5pPr marL="892175" indent="-176213" algn="l" defTabSz="914400" rtl="0" eaLnBrk="1" latinLnBrk="0" hangingPunct="1">
        <a:spcBef>
          <a:spcPts val="0"/>
        </a:spcBef>
        <a:spcAft>
          <a:spcPts val="0"/>
        </a:spcAft>
        <a:buClr>
          <a:schemeClr val="tx2"/>
        </a:buClr>
        <a:buSzPct val="100000"/>
        <a:buFontTx/>
        <a:buBlip>
          <a:blip r:embed="rId16"/>
        </a:buBlip>
        <a:defRPr sz="1200" kern="1200">
          <a:solidFill>
            <a:schemeClr val="tx1"/>
          </a:solidFill>
          <a:latin typeface="+mn-lt"/>
          <a:ea typeface="+mn-ea"/>
          <a:cs typeface="+mn-cs"/>
        </a:defRPr>
      </a:lvl5pPr>
      <a:lvl6pPr marL="1081088" indent="-188913" algn="l" defTabSz="914400" rtl="0" eaLnBrk="1" latinLnBrk="0" hangingPunct="1">
        <a:spcBef>
          <a:spcPts val="0"/>
        </a:spcBef>
        <a:spcAft>
          <a:spcPts val="0"/>
        </a:spcAft>
        <a:buClr>
          <a:schemeClr val="tx2"/>
        </a:buClr>
        <a:buSzPct val="100000"/>
        <a:buFontTx/>
        <a:buBlip>
          <a:blip r:embed="rId16"/>
        </a:buBlip>
        <a:defRPr sz="1200" kern="1200">
          <a:solidFill>
            <a:schemeClr val="tx1"/>
          </a:solidFill>
          <a:latin typeface="+mn-lt"/>
          <a:ea typeface="+mn-ea"/>
          <a:cs typeface="+mn-cs"/>
        </a:defRPr>
      </a:lvl6pPr>
      <a:lvl7pPr marL="1255713" indent="-174625" algn="l" defTabSz="914400" rtl="0" eaLnBrk="1" latinLnBrk="0" hangingPunct="1">
        <a:spcBef>
          <a:spcPts val="0"/>
        </a:spcBef>
        <a:spcAft>
          <a:spcPts val="0"/>
        </a:spcAft>
        <a:buClr>
          <a:schemeClr val="tx2"/>
        </a:buClr>
        <a:buSzPct val="100000"/>
        <a:buFontTx/>
        <a:buBlip>
          <a:blip r:embed="rId16"/>
        </a:buBlip>
        <a:defRPr sz="1200" kern="1200">
          <a:solidFill>
            <a:schemeClr val="tx1"/>
          </a:solidFill>
          <a:latin typeface="+mn-lt"/>
          <a:ea typeface="+mn-ea"/>
          <a:cs typeface="+mn-cs"/>
        </a:defRPr>
      </a:lvl7pPr>
      <a:lvl8pPr marL="1431925" indent="-176213" algn="l" defTabSz="914400" rtl="0" eaLnBrk="1" latinLnBrk="0" hangingPunct="1">
        <a:spcBef>
          <a:spcPts val="0"/>
        </a:spcBef>
        <a:spcAft>
          <a:spcPts val="0"/>
        </a:spcAft>
        <a:buClr>
          <a:schemeClr val="tx2"/>
        </a:buClr>
        <a:buSzPct val="100000"/>
        <a:buFontTx/>
        <a:buBlip>
          <a:blip r:embed="rId16"/>
        </a:buBlip>
        <a:defRPr sz="12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
          </a:schemeClr>
        </a:solidFill>
        <a:effectLst/>
      </p:bgPr>
    </p:bg>
    <p:spTree>
      <p:nvGrpSpPr>
        <p:cNvPr id="1" name=""/>
        <p:cNvGrpSpPr/>
        <p:nvPr/>
      </p:nvGrpSpPr>
      <p:grpSpPr>
        <a:xfrm>
          <a:off x="0" y="0"/>
          <a:ext cx="0" cy="0"/>
          <a:chOff x="0" y="0"/>
          <a:chExt cx="0" cy="0"/>
        </a:xfrm>
      </p:grpSpPr>
      <p:pic>
        <p:nvPicPr>
          <p:cNvPr id="17" name="Picture 16" descr="Gemalto-nostrap.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8" name="Platshållare för rubrik 1"/>
          <p:cNvSpPr>
            <a:spLocks noGrp="1"/>
          </p:cNvSpPr>
          <p:nvPr>
            <p:ph type="title"/>
          </p:nvPr>
        </p:nvSpPr>
        <p:spPr>
          <a:xfrm>
            <a:off x="753422" y="439795"/>
            <a:ext cx="7578858" cy="484960"/>
          </a:xfrm>
          <a:prstGeom prst="rect">
            <a:avLst/>
          </a:prstGeom>
        </p:spPr>
        <p:txBody>
          <a:bodyPr vert="horz" lIns="0" tIns="0" rIns="0" bIns="0" rtlCol="0" anchor="b" anchorCtr="0">
            <a:normAutofit/>
          </a:bodyPr>
          <a:lstStyle/>
          <a:p>
            <a:r>
              <a:rPr lang="en-US" noProof="0" dirty="0"/>
              <a:t>Click to add text</a:t>
            </a:r>
          </a:p>
        </p:txBody>
      </p:sp>
      <p:sp>
        <p:nvSpPr>
          <p:cNvPr id="10" name="Platshållare för text 2"/>
          <p:cNvSpPr>
            <a:spLocks noGrp="1"/>
          </p:cNvSpPr>
          <p:nvPr>
            <p:ph type="body" idx="1"/>
          </p:nvPr>
        </p:nvSpPr>
        <p:spPr>
          <a:xfrm>
            <a:off x="755654"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3"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pPr fontAlgn="auto">
              <a:spcBef>
                <a:spcPts val="0"/>
              </a:spcBef>
              <a:spcAft>
                <a:spcPts val="0"/>
              </a:spcAft>
            </a:pPr>
            <a:fld id="{7C4F617C-02C9-A546-8BA1-44871C7A2EF5}" type="datetime3">
              <a:rPr lang="fr-FR" smtClean="0">
                <a:solidFill>
                  <a:srgbClr val="777777"/>
                </a:solidFill>
                <a:latin typeface="Arial"/>
              </a:rPr>
              <a:pPr fontAlgn="auto">
                <a:spcBef>
                  <a:spcPts val="0"/>
                </a:spcBef>
                <a:spcAft>
                  <a:spcPts val="0"/>
                </a:spcAft>
              </a:pPr>
              <a:t>15.05.17</a:t>
            </a:fld>
            <a:endParaRPr lang="en-GB" dirty="0">
              <a:solidFill>
                <a:srgbClr val="777777"/>
              </a:solidFill>
              <a:latin typeface="Arial"/>
            </a:endParaRPr>
          </a:p>
        </p:txBody>
      </p:sp>
      <p:sp>
        <p:nvSpPr>
          <p:cNvPr id="15"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pPr fontAlgn="auto">
              <a:spcBef>
                <a:spcPts val="0"/>
              </a:spcBef>
              <a:spcAft>
                <a:spcPts val="0"/>
              </a:spcAft>
            </a:pPr>
            <a:r>
              <a:rPr lang="fr-FR" b="1">
                <a:solidFill>
                  <a:srgbClr val="777777"/>
                </a:solidFill>
                <a:latin typeface="Arial"/>
              </a:rPr>
              <a:t>Title</a:t>
            </a:r>
            <a:endParaRPr lang="en-GB" dirty="0">
              <a:solidFill>
                <a:srgbClr val="777777"/>
              </a:solidFill>
              <a:latin typeface="Arial"/>
            </a:endParaRPr>
          </a:p>
        </p:txBody>
      </p:sp>
      <p:sp>
        <p:nvSpPr>
          <p:cNvPr id="16"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pPr fontAlgn="auto">
              <a:spcBef>
                <a:spcPts val="0"/>
              </a:spcBef>
              <a:spcAft>
                <a:spcPts val="0"/>
              </a:spcAft>
            </a:pPr>
            <a:fld id="{7F23323A-7B94-4B7E-998A-4CEB69289686}" type="slidenum">
              <a:rPr lang="en-GB" smtClean="0">
                <a:solidFill>
                  <a:srgbClr val="FA821E"/>
                </a:solidFill>
                <a:latin typeface="Arial"/>
              </a:rPr>
              <a:pPr fontAlgn="auto">
                <a:spcBef>
                  <a:spcPts val="0"/>
                </a:spcBef>
                <a:spcAft>
                  <a:spcPts val="0"/>
                </a:spcAft>
              </a:pPr>
              <a:t>‹#›</a:t>
            </a:fld>
            <a:endParaRPr lang="en-GB" dirty="0">
              <a:solidFill>
                <a:srgbClr val="FA821E"/>
              </a:solidFill>
              <a:latin typeface="Arial"/>
            </a:endParaRPr>
          </a:p>
        </p:txBody>
      </p:sp>
    </p:spTree>
    <p:extLst>
      <p:ext uri="{BB962C8B-B14F-4D97-AF65-F5344CB8AC3E}">
        <p14:creationId xmlns:p14="http://schemas.microsoft.com/office/powerpoint/2010/main" val="1493981366"/>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Lst>
  <p:transition>
    <p:fade/>
  </p:transition>
  <p:hf hdr="0"/>
  <p:txStyles>
    <p:titleStyle>
      <a:lvl1pPr algn="l" defTabSz="914400" rtl="0" eaLnBrk="1" latinLnBrk="0" hangingPunct="1">
        <a:lnSpc>
          <a:spcPct val="100000"/>
        </a:lnSpc>
        <a:spcBef>
          <a:spcPct val="0"/>
        </a:spcBef>
        <a:buNone/>
        <a:defRPr sz="2800" kern="2400" spc="-20" baseline="0">
          <a:solidFill>
            <a:schemeClr val="tx2"/>
          </a:solidFill>
          <a:latin typeface="+mj-lt"/>
          <a:ea typeface="+mj-ea"/>
          <a:cs typeface="+mj-cs"/>
        </a:defRPr>
      </a:lvl1pPr>
    </p:titleStyle>
    <p:bodyStyle>
      <a:lvl1pPr marL="269875" indent="-269875" algn="l" defTabSz="914400" rtl="0" eaLnBrk="1" latinLnBrk="0" hangingPunct="1">
        <a:spcBef>
          <a:spcPts val="0"/>
        </a:spcBef>
        <a:spcAft>
          <a:spcPts val="0"/>
        </a:spcAft>
        <a:buClr>
          <a:schemeClr val="tx2"/>
        </a:buClr>
        <a:buSzPct val="100000"/>
        <a:buFontTx/>
        <a:buBlip>
          <a:blip r:embed="rId10"/>
        </a:buBlip>
        <a:defRPr sz="2000" kern="1200">
          <a:solidFill>
            <a:schemeClr val="tx1"/>
          </a:solidFill>
          <a:latin typeface="+mn-lt"/>
          <a:ea typeface="+mn-ea"/>
          <a:cs typeface="+mn-cs"/>
        </a:defRPr>
      </a:lvl1pPr>
      <a:lvl2pPr marL="446088" indent="-260350" algn="l" defTabSz="914400" rtl="0" eaLnBrk="1" latinLnBrk="0" hangingPunct="1">
        <a:spcBef>
          <a:spcPts val="0"/>
        </a:spcBef>
        <a:spcAft>
          <a:spcPts val="0"/>
        </a:spcAft>
        <a:buClr>
          <a:schemeClr val="tx2"/>
        </a:buClr>
        <a:buSzPct val="100000"/>
        <a:buFontTx/>
        <a:buBlip>
          <a:blip r:embed="rId10"/>
        </a:buBlip>
        <a:defRPr sz="1800" kern="1200">
          <a:solidFill>
            <a:schemeClr val="tx1"/>
          </a:solidFill>
          <a:latin typeface="+mn-lt"/>
          <a:ea typeface="+mn-ea"/>
          <a:cs typeface="+mn-cs"/>
        </a:defRPr>
      </a:lvl2pPr>
      <a:lvl3pPr marL="544513" indent="-196850" algn="l" defTabSz="914400" rtl="0" eaLnBrk="1" latinLnBrk="0" hangingPunct="1">
        <a:spcBef>
          <a:spcPts val="0"/>
        </a:spcBef>
        <a:spcAft>
          <a:spcPts val="0"/>
        </a:spcAft>
        <a:buClr>
          <a:schemeClr val="tx2"/>
        </a:buClr>
        <a:buSzPct val="100000"/>
        <a:buFontTx/>
        <a:buBlip>
          <a:blip r:embed="rId10"/>
        </a:buBlip>
        <a:defRPr sz="1600" kern="1200">
          <a:solidFill>
            <a:schemeClr val="tx1"/>
          </a:solidFill>
          <a:latin typeface="+mn-lt"/>
          <a:ea typeface="+mn-ea"/>
          <a:cs typeface="+mn-cs"/>
        </a:defRPr>
      </a:lvl3pPr>
      <a:lvl4pPr marL="708025" indent="-163513" algn="l" defTabSz="914400" rtl="0" eaLnBrk="1" latinLnBrk="0" hangingPunct="1">
        <a:spcBef>
          <a:spcPts val="0"/>
        </a:spcBef>
        <a:spcAft>
          <a:spcPts val="0"/>
        </a:spcAft>
        <a:buClr>
          <a:schemeClr val="tx2"/>
        </a:buClr>
        <a:buSzPct val="100000"/>
        <a:buFontTx/>
        <a:buBlip>
          <a:blip r:embed="rId10"/>
        </a:buBlip>
        <a:defRPr sz="1400" kern="1200">
          <a:solidFill>
            <a:schemeClr val="tx1"/>
          </a:solidFill>
          <a:latin typeface="+mn-lt"/>
          <a:ea typeface="+mn-ea"/>
          <a:cs typeface="+mn-cs"/>
        </a:defRPr>
      </a:lvl4pPr>
      <a:lvl5pPr marL="892175" indent="-176213" algn="l" defTabSz="914400" rtl="0" eaLnBrk="1" latinLnBrk="0" hangingPunct="1">
        <a:spcBef>
          <a:spcPts val="0"/>
        </a:spcBef>
        <a:spcAft>
          <a:spcPts val="0"/>
        </a:spcAft>
        <a:buClr>
          <a:schemeClr val="tx2"/>
        </a:buClr>
        <a:buSzPct val="100000"/>
        <a:buFontTx/>
        <a:buBlip>
          <a:blip r:embed="rId10"/>
        </a:buBlip>
        <a:defRPr sz="1200" kern="1200">
          <a:solidFill>
            <a:schemeClr val="tx1"/>
          </a:solidFill>
          <a:latin typeface="+mn-lt"/>
          <a:ea typeface="+mn-ea"/>
          <a:cs typeface="+mn-cs"/>
        </a:defRPr>
      </a:lvl5pPr>
      <a:lvl6pPr marL="1081088" indent="-188913" algn="l" defTabSz="914400" rtl="0" eaLnBrk="1" latinLnBrk="0" hangingPunct="1">
        <a:spcBef>
          <a:spcPts val="0"/>
        </a:spcBef>
        <a:spcAft>
          <a:spcPts val="0"/>
        </a:spcAft>
        <a:buClr>
          <a:schemeClr val="tx2"/>
        </a:buClr>
        <a:buSzPct val="100000"/>
        <a:buFontTx/>
        <a:buBlip>
          <a:blip r:embed="rId10"/>
        </a:buBlip>
        <a:defRPr sz="1200" kern="1200">
          <a:solidFill>
            <a:schemeClr val="tx1"/>
          </a:solidFill>
          <a:latin typeface="+mn-lt"/>
          <a:ea typeface="+mn-ea"/>
          <a:cs typeface="+mn-cs"/>
        </a:defRPr>
      </a:lvl6pPr>
      <a:lvl7pPr marL="1255713" indent="-174625" algn="l" defTabSz="914400" rtl="0" eaLnBrk="1" latinLnBrk="0" hangingPunct="1">
        <a:spcBef>
          <a:spcPts val="0"/>
        </a:spcBef>
        <a:spcAft>
          <a:spcPts val="0"/>
        </a:spcAft>
        <a:buClr>
          <a:schemeClr val="tx2"/>
        </a:buClr>
        <a:buSzPct val="100000"/>
        <a:buFontTx/>
        <a:buBlip>
          <a:blip r:embed="rId10"/>
        </a:buBlip>
        <a:defRPr sz="1200" kern="1200">
          <a:solidFill>
            <a:schemeClr val="tx1"/>
          </a:solidFill>
          <a:latin typeface="+mn-lt"/>
          <a:ea typeface="+mn-ea"/>
          <a:cs typeface="+mn-cs"/>
        </a:defRPr>
      </a:lvl7pPr>
      <a:lvl8pPr marL="1431925" indent="-176213" algn="l" defTabSz="914400" rtl="0" eaLnBrk="1" latinLnBrk="0" hangingPunct="1">
        <a:spcBef>
          <a:spcPts val="0"/>
        </a:spcBef>
        <a:spcAft>
          <a:spcPts val="0"/>
        </a:spcAft>
        <a:buClr>
          <a:schemeClr val="tx2"/>
        </a:buClr>
        <a:buSzPct val="100000"/>
        <a:buFontTx/>
        <a:buBlip>
          <a:blip r:embed="rId10"/>
        </a:buBlip>
        <a:defRPr sz="12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pic>
        <p:nvPicPr>
          <p:cNvPr id="17" name="Picture 16" descr="Gemalto-nostrap.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8"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0" name="Platshållare för text 2"/>
          <p:cNvSpPr>
            <a:spLocks noGrp="1"/>
          </p:cNvSpPr>
          <p:nvPr>
            <p:ph type="body"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3"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fld id="{7C4F617C-02C9-A546-8BA1-44871C7A2EF5}" type="datetime3">
              <a:rPr lang="fr-FR" smtClean="0">
                <a:solidFill>
                  <a:srgbClr val="777777"/>
                </a:solidFill>
              </a:rPr>
              <a:pPr/>
              <a:t>15.05.17</a:t>
            </a:fld>
            <a:endParaRPr lang="en-GB" dirty="0">
              <a:solidFill>
                <a:srgbClr val="777777"/>
              </a:solidFill>
            </a:endParaRPr>
          </a:p>
        </p:txBody>
      </p:sp>
      <p:sp>
        <p:nvSpPr>
          <p:cNvPr id="15"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r>
              <a:rPr lang="en-US">
                <a:solidFill>
                  <a:srgbClr val="777777"/>
                </a:solidFill>
              </a:rPr>
              <a:t>© SafeNet Confidential and Proprietary</a:t>
            </a:r>
            <a:endParaRPr lang="en-US" dirty="0">
              <a:solidFill>
                <a:srgbClr val="777777"/>
              </a:solidFill>
            </a:endParaRPr>
          </a:p>
        </p:txBody>
      </p:sp>
      <p:sp>
        <p:nvSpPr>
          <p:cNvPr id="16"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fld id="{7F23323A-7B94-4B7E-998A-4CEB69289686}" type="slidenum">
              <a:rPr lang="en-GB" smtClean="0">
                <a:solidFill>
                  <a:srgbClr val="FA821E"/>
                </a:solidFill>
              </a:rPr>
              <a:pPr/>
              <a:t>‹#›</a:t>
            </a:fld>
            <a:endParaRPr lang="en-GB" dirty="0">
              <a:solidFill>
                <a:srgbClr val="FA821E"/>
              </a:solidFill>
            </a:endParaRPr>
          </a:p>
        </p:txBody>
      </p:sp>
    </p:spTree>
    <p:extLst>
      <p:ext uri="{BB962C8B-B14F-4D97-AF65-F5344CB8AC3E}">
        <p14:creationId xmlns:p14="http://schemas.microsoft.com/office/powerpoint/2010/main" val="3212906201"/>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Lst>
  <p:transition>
    <p:fade/>
  </p:transition>
  <p:txStyles>
    <p:titleStyle>
      <a:lvl1pPr algn="l" defTabSz="914400" rtl="0" eaLnBrk="1" latinLnBrk="0" hangingPunct="1">
        <a:lnSpc>
          <a:spcPct val="100000"/>
        </a:lnSpc>
        <a:spcBef>
          <a:spcPct val="0"/>
        </a:spcBef>
        <a:buNone/>
        <a:defRPr sz="2800" kern="2400" spc="-20" baseline="0">
          <a:solidFill>
            <a:schemeClr val="tx2"/>
          </a:solidFill>
          <a:latin typeface="+mj-lt"/>
          <a:ea typeface="+mj-ea"/>
          <a:cs typeface="+mj-cs"/>
        </a:defRPr>
      </a:lvl1pPr>
    </p:titleStyle>
    <p:bodyStyle>
      <a:lvl1pPr marL="269875" indent="-269875" algn="l" defTabSz="914400" rtl="0" eaLnBrk="1" latinLnBrk="0" hangingPunct="1">
        <a:spcBef>
          <a:spcPts val="0"/>
        </a:spcBef>
        <a:spcAft>
          <a:spcPts val="0"/>
        </a:spcAft>
        <a:buClr>
          <a:schemeClr val="tx2"/>
        </a:buClr>
        <a:buSzPct val="100000"/>
        <a:buFontTx/>
        <a:buBlip>
          <a:blip r:embed="rId12"/>
        </a:buBlip>
        <a:defRPr sz="2000" kern="1200">
          <a:solidFill>
            <a:schemeClr val="tx1"/>
          </a:solidFill>
          <a:latin typeface="+mn-lt"/>
          <a:ea typeface="+mn-ea"/>
          <a:cs typeface="+mn-cs"/>
        </a:defRPr>
      </a:lvl1pPr>
      <a:lvl2pPr marL="446088" indent="-260350" algn="l" defTabSz="914400" rtl="0" eaLnBrk="1" latinLnBrk="0" hangingPunct="1">
        <a:spcBef>
          <a:spcPts val="0"/>
        </a:spcBef>
        <a:spcAft>
          <a:spcPts val="0"/>
        </a:spcAft>
        <a:buClr>
          <a:schemeClr val="tx2"/>
        </a:buClr>
        <a:buSzPct val="100000"/>
        <a:buFontTx/>
        <a:buBlip>
          <a:blip r:embed="rId12"/>
        </a:buBlip>
        <a:defRPr sz="1800" kern="1200">
          <a:solidFill>
            <a:schemeClr val="tx1"/>
          </a:solidFill>
          <a:latin typeface="+mn-lt"/>
          <a:ea typeface="+mn-ea"/>
          <a:cs typeface="+mn-cs"/>
        </a:defRPr>
      </a:lvl2pPr>
      <a:lvl3pPr marL="544513" indent="-196850" algn="l" defTabSz="914400" rtl="0" eaLnBrk="1" latinLnBrk="0" hangingPunct="1">
        <a:spcBef>
          <a:spcPts val="0"/>
        </a:spcBef>
        <a:spcAft>
          <a:spcPts val="0"/>
        </a:spcAft>
        <a:buClr>
          <a:schemeClr val="tx2"/>
        </a:buClr>
        <a:buSzPct val="100000"/>
        <a:buFontTx/>
        <a:buBlip>
          <a:blip r:embed="rId12"/>
        </a:buBlip>
        <a:defRPr sz="1600" kern="1200">
          <a:solidFill>
            <a:schemeClr val="tx1"/>
          </a:solidFill>
          <a:latin typeface="+mn-lt"/>
          <a:ea typeface="+mn-ea"/>
          <a:cs typeface="+mn-cs"/>
        </a:defRPr>
      </a:lvl3pPr>
      <a:lvl4pPr marL="708025" indent="-163513" algn="l" defTabSz="914400" rtl="0" eaLnBrk="1" latinLnBrk="0" hangingPunct="1">
        <a:spcBef>
          <a:spcPts val="0"/>
        </a:spcBef>
        <a:spcAft>
          <a:spcPts val="0"/>
        </a:spcAft>
        <a:buClr>
          <a:schemeClr val="tx2"/>
        </a:buClr>
        <a:buSzPct val="100000"/>
        <a:buFontTx/>
        <a:buBlip>
          <a:blip r:embed="rId12"/>
        </a:buBlip>
        <a:defRPr sz="1400" kern="1200">
          <a:solidFill>
            <a:schemeClr val="tx1"/>
          </a:solidFill>
          <a:latin typeface="+mn-lt"/>
          <a:ea typeface="+mn-ea"/>
          <a:cs typeface="+mn-cs"/>
        </a:defRPr>
      </a:lvl4pPr>
      <a:lvl5pPr marL="892175" indent="-176213" algn="l" defTabSz="914400" rtl="0" eaLnBrk="1" latinLnBrk="0" hangingPunct="1">
        <a:spcBef>
          <a:spcPts val="0"/>
        </a:spcBef>
        <a:spcAft>
          <a:spcPts val="0"/>
        </a:spcAft>
        <a:buClr>
          <a:schemeClr val="tx2"/>
        </a:buClr>
        <a:buSzPct val="100000"/>
        <a:buFontTx/>
        <a:buBlip>
          <a:blip r:embed="rId12"/>
        </a:buBlip>
        <a:defRPr sz="1200" kern="1200">
          <a:solidFill>
            <a:schemeClr val="tx1"/>
          </a:solidFill>
          <a:latin typeface="+mn-lt"/>
          <a:ea typeface="+mn-ea"/>
          <a:cs typeface="+mn-cs"/>
        </a:defRPr>
      </a:lvl5pPr>
      <a:lvl6pPr marL="1081088" indent="-188913" algn="l" defTabSz="914400" rtl="0" eaLnBrk="1" latinLnBrk="0" hangingPunct="1">
        <a:spcBef>
          <a:spcPts val="0"/>
        </a:spcBef>
        <a:spcAft>
          <a:spcPts val="0"/>
        </a:spcAft>
        <a:buClr>
          <a:schemeClr val="tx2"/>
        </a:buClr>
        <a:buSzPct val="100000"/>
        <a:buFontTx/>
        <a:buBlip>
          <a:blip r:embed="rId12"/>
        </a:buBlip>
        <a:defRPr sz="1200" kern="1200">
          <a:solidFill>
            <a:schemeClr val="tx1"/>
          </a:solidFill>
          <a:latin typeface="+mn-lt"/>
          <a:ea typeface="+mn-ea"/>
          <a:cs typeface="+mn-cs"/>
        </a:defRPr>
      </a:lvl6pPr>
      <a:lvl7pPr marL="1255713" indent="-174625" algn="l" defTabSz="914400" rtl="0" eaLnBrk="1" latinLnBrk="0" hangingPunct="1">
        <a:spcBef>
          <a:spcPts val="0"/>
        </a:spcBef>
        <a:spcAft>
          <a:spcPts val="0"/>
        </a:spcAft>
        <a:buClr>
          <a:schemeClr val="tx2"/>
        </a:buClr>
        <a:buSzPct val="100000"/>
        <a:buFontTx/>
        <a:buBlip>
          <a:blip r:embed="rId12"/>
        </a:buBlip>
        <a:defRPr sz="1200" kern="1200">
          <a:solidFill>
            <a:schemeClr val="tx1"/>
          </a:solidFill>
          <a:latin typeface="+mn-lt"/>
          <a:ea typeface="+mn-ea"/>
          <a:cs typeface="+mn-cs"/>
        </a:defRPr>
      </a:lvl7pPr>
      <a:lvl8pPr marL="1431925" indent="-176213" algn="l" defTabSz="914400" rtl="0" eaLnBrk="1" latinLnBrk="0" hangingPunct="1">
        <a:spcBef>
          <a:spcPts val="0"/>
        </a:spcBef>
        <a:spcAft>
          <a:spcPts val="0"/>
        </a:spcAft>
        <a:buClr>
          <a:schemeClr val="tx2"/>
        </a:buClr>
        <a:buSzPct val="100000"/>
        <a:buFontTx/>
        <a:buBlip>
          <a:blip r:embed="rId12"/>
        </a:buBlip>
        <a:defRPr sz="12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517"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2377117" y="236485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72517" y="235293"/>
            <a:ext cx="87941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2517" y="17819"/>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Calibri"/>
              </a:rPr>
              <a:t>TRACKER</a:t>
            </a:r>
          </a:p>
        </p:txBody>
      </p:sp>
      <p:sp>
        <p:nvSpPr>
          <p:cNvPr id="11" name="McK 3. Unit of measure" hidden="1"/>
          <p:cNvSpPr txBox="1">
            <a:spLocks noChangeArrowheads="1"/>
          </p:cNvSpPr>
          <p:nvPr/>
        </p:nvSpPr>
        <p:spPr bwMode="auto">
          <a:xfrm>
            <a:off x="172517" y="575878"/>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Calibri"/>
              </a:rPr>
              <a:t>Unit of measure</a:t>
            </a:r>
          </a:p>
        </p:txBody>
      </p:sp>
      <p:grpSp>
        <p:nvGrpSpPr>
          <p:cNvPr id="15" name="ACET" hidden="1"/>
          <p:cNvGrpSpPr>
            <a:grpSpLocks/>
          </p:cNvGrpSpPr>
          <p:nvPr/>
        </p:nvGrpSpPr>
        <p:grpSpPr bwMode="auto">
          <a:xfrm>
            <a:off x="2377117" y="1783367"/>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Calibri"/>
                </a:rPr>
                <a:t>Title</a:t>
              </a:r>
            </a:p>
            <a:p>
              <a:r>
                <a:rPr lang="en-US" sz="1600" dirty="0">
                  <a:solidFill>
                    <a:srgbClr val="808080"/>
                  </a:solidFill>
                  <a:latin typeface="Calibri"/>
                </a:rPr>
                <a:t>Unit of measure</a:t>
              </a:r>
            </a:p>
          </p:txBody>
        </p:sp>
      </p:grpSp>
      <p:grpSp>
        <p:nvGrpSpPr>
          <p:cNvPr id="22" name="LegendBoxes" hidden="1"/>
          <p:cNvGrpSpPr>
            <a:grpSpLocks/>
          </p:cNvGrpSpPr>
          <p:nvPr/>
        </p:nvGrpSpPr>
        <p:grpSpPr bwMode="auto">
          <a:xfrm>
            <a:off x="8263367" y="273840"/>
            <a:ext cx="703263" cy="996951"/>
            <a:chOff x="4936" y="176"/>
            <a:chExt cx="443" cy="628"/>
          </a:xfrm>
        </p:grpSpPr>
        <p:sp>
          <p:nvSpPr>
            <p:cNvPr id="2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2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2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2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31" name="LegendLines" hidden="1"/>
          <p:cNvGrpSpPr>
            <a:grpSpLocks/>
          </p:cNvGrpSpPr>
          <p:nvPr/>
        </p:nvGrpSpPr>
        <p:grpSpPr bwMode="auto">
          <a:xfrm>
            <a:off x="7955392" y="273840"/>
            <a:ext cx="1011238" cy="730251"/>
            <a:chOff x="4750" y="176"/>
            <a:chExt cx="637" cy="460"/>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Calibri"/>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Calibri"/>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Calibri"/>
              </a:endParaRPr>
            </a:p>
          </p:txBody>
        </p:sp>
        <p:sp>
          <p:nvSpPr>
            <p:cNvPr id="3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3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3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grpSp>
      <p:grpSp>
        <p:nvGrpSpPr>
          <p:cNvPr id="38" name="McKSticker" hidden="1"/>
          <p:cNvGrpSpPr/>
          <p:nvPr/>
        </p:nvGrpSpPr>
        <p:grpSpPr bwMode="auto">
          <a:xfrm>
            <a:off x="8081965" y="273840"/>
            <a:ext cx="884665" cy="212366"/>
            <a:chOff x="7856110" y="285750"/>
            <a:chExt cx="884665" cy="212366"/>
          </a:xfrm>
        </p:grpSpPr>
        <p:sp>
          <p:nvSpPr>
            <p:cNvPr id="3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0000"/>
                </a:buClr>
              </a:pPr>
              <a:r>
                <a:rPr lang="en-US" sz="1200" dirty="0">
                  <a:solidFill>
                    <a:srgbClr val="808080"/>
                  </a:solidFill>
                  <a:latin typeface="Calibri"/>
                </a:rPr>
                <a:t>PRELIMINARY</a:t>
              </a:r>
            </a:p>
          </p:txBody>
        </p:sp>
        <p:cxnSp>
          <p:nvCxnSpPr>
            <p:cNvPr id="40" name="AutoShape 31"/>
            <p:cNvCxnSpPr>
              <a:cxnSpLocks noChangeShapeType="1"/>
              <a:stCxn id="39" idx="2"/>
              <a:endCxn id="3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 name="McK Slide Elements" hidden="1"/>
          <p:cNvGrpSpPr/>
          <p:nvPr/>
        </p:nvGrpSpPr>
        <p:grpSpPr bwMode="auto">
          <a:xfrm>
            <a:off x="172517" y="6244704"/>
            <a:ext cx="6778350" cy="350028"/>
            <a:chOff x="172519" y="6244704"/>
            <a:chExt cx="6778350" cy="350028"/>
          </a:xfrm>
        </p:grpSpPr>
        <p:sp>
          <p:nvSpPr>
            <p:cNvPr id="64" name="McK 4. Footnote"/>
            <p:cNvSpPr txBox="1">
              <a:spLocks noChangeArrowheads="1"/>
            </p:cNvSpPr>
            <p:nvPr/>
          </p:nvSpPr>
          <p:spPr bwMode="auto">
            <a:xfrm>
              <a:off x="172519" y="6244704"/>
              <a:ext cx="67783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3663" indent="-93663">
                <a:defRPr/>
              </a:pPr>
              <a:r>
                <a:rPr lang="en-US" sz="1000" dirty="0">
                  <a:solidFill>
                    <a:srgbClr val="000000"/>
                  </a:solidFill>
                  <a:latin typeface="Calibri"/>
                </a:rPr>
                <a:t>1 Footnote</a:t>
              </a:r>
            </a:p>
          </p:txBody>
        </p:sp>
        <p:sp>
          <p:nvSpPr>
            <p:cNvPr id="65" name="McK 5. Source"/>
            <p:cNvSpPr>
              <a:spLocks noChangeArrowheads="1"/>
            </p:cNvSpPr>
            <p:nvPr/>
          </p:nvSpPr>
          <p:spPr bwMode="auto">
            <a:xfrm>
              <a:off x="172519" y="6440844"/>
              <a:ext cx="67783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513" indent="-417513" defTabSz="895350">
                <a:tabLst>
                  <a:tab pos="427038" algn="l"/>
                </a:tabLst>
              </a:pPr>
              <a:r>
                <a:rPr lang="en-US" sz="1000" dirty="0">
                  <a:solidFill>
                    <a:srgbClr val="000000"/>
                  </a:solidFill>
                  <a:latin typeface="Calibri"/>
                </a:rPr>
                <a:t>Source: Source</a:t>
              </a:r>
            </a:p>
          </p:txBody>
        </p:sp>
      </p:grpSp>
      <p:grpSp>
        <p:nvGrpSpPr>
          <p:cNvPr id="60" name="LegendMoons" hidden="1"/>
          <p:cNvGrpSpPr/>
          <p:nvPr/>
        </p:nvGrpSpPr>
        <p:grpSpPr bwMode="auto">
          <a:xfrm>
            <a:off x="8196793" y="273840"/>
            <a:ext cx="769837" cy="1306516"/>
            <a:chOff x="5428012" y="273840"/>
            <a:chExt cx="769837" cy="1306516"/>
          </a:xfrm>
        </p:grpSpPr>
        <p:sp>
          <p:nvSpPr>
            <p:cNvPr id="61" name="Legend1"/>
            <p:cNvSpPr>
              <a:spLocks noChangeArrowheads="1"/>
            </p:cNvSpPr>
            <p:nvPr/>
          </p:nvSpPr>
          <p:spPr bwMode="auto">
            <a:xfrm>
              <a:off x="5748687" y="28654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62" name="Legend2"/>
            <p:cNvSpPr>
              <a:spLocks noChangeArrowheads="1"/>
            </p:cNvSpPr>
            <p:nvPr/>
          </p:nvSpPr>
          <p:spPr bwMode="auto">
            <a:xfrm>
              <a:off x="5748687" y="561178"/>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69" name="Legend3"/>
            <p:cNvSpPr>
              <a:spLocks noChangeArrowheads="1"/>
            </p:cNvSpPr>
            <p:nvPr/>
          </p:nvSpPr>
          <p:spPr bwMode="auto">
            <a:xfrm>
              <a:off x="5748687" y="835817"/>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70" name="Legend4"/>
            <p:cNvSpPr>
              <a:spLocks noChangeArrowheads="1"/>
            </p:cNvSpPr>
            <p:nvPr/>
          </p:nvSpPr>
          <p:spPr bwMode="auto">
            <a:xfrm>
              <a:off x="5748687" y="110728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71" name="Legend5"/>
            <p:cNvSpPr>
              <a:spLocks noChangeArrowheads="1"/>
            </p:cNvSpPr>
            <p:nvPr/>
          </p:nvSpPr>
          <p:spPr bwMode="auto">
            <a:xfrm>
              <a:off x="5748687" y="138350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grpSp>
          <p:nvGrpSpPr>
            <p:cNvPr id="72" name="MoonLegend1"/>
            <p:cNvGrpSpPr>
              <a:grpSpLocks noChangeAspect="1"/>
            </p:cNvGrpSpPr>
            <p:nvPr userDrawn="1">
              <p:custDataLst>
                <p:tags r:id="rId7"/>
              </p:custDataLst>
            </p:nvPr>
          </p:nvGrpSpPr>
          <p:grpSpPr bwMode="auto">
            <a:xfrm>
              <a:off x="5428012" y="273840"/>
              <a:ext cx="209550" cy="209551"/>
              <a:chOff x="1694" y="2044"/>
              <a:chExt cx="160" cy="160"/>
            </a:xfrm>
          </p:grpSpPr>
          <p:sp>
            <p:nvSpPr>
              <p:cNvPr id="90"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91" name="Arc 42"/>
              <p:cNvSpPr>
                <a:spLocks noChangeAspect="1"/>
              </p:cNvSpPr>
              <p:nvPr>
                <p:custDataLst>
                  <p:tags r:id="rId21"/>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78" name="MoonLegend2"/>
            <p:cNvGrpSpPr>
              <a:grpSpLocks noChangeAspect="1"/>
            </p:cNvGrpSpPr>
            <p:nvPr userDrawn="1">
              <p:custDataLst>
                <p:tags r:id="rId8"/>
              </p:custDataLst>
            </p:nvPr>
          </p:nvGrpSpPr>
          <p:grpSpPr bwMode="auto">
            <a:xfrm>
              <a:off x="5428012" y="548081"/>
              <a:ext cx="209550" cy="209551"/>
              <a:chOff x="1694" y="2044"/>
              <a:chExt cx="160" cy="160"/>
            </a:xfrm>
          </p:grpSpPr>
          <p:sp>
            <p:nvSpPr>
              <p:cNvPr id="88"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9" name="Arc 42"/>
              <p:cNvSpPr>
                <a:spLocks noChangeAspect="1"/>
              </p:cNvSpPr>
              <p:nvPr>
                <p:custDataLst>
                  <p:tags r:id="rId19"/>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79" name="MoonLegend3"/>
            <p:cNvGrpSpPr>
              <a:grpSpLocks noChangeAspect="1"/>
            </p:cNvGrpSpPr>
            <p:nvPr userDrawn="1">
              <p:custDataLst>
                <p:tags r:id="rId9"/>
              </p:custDataLst>
            </p:nvPr>
          </p:nvGrpSpPr>
          <p:grpSpPr bwMode="auto">
            <a:xfrm>
              <a:off x="5428012" y="822322"/>
              <a:ext cx="209550" cy="209551"/>
              <a:chOff x="1694" y="2044"/>
              <a:chExt cx="160" cy="160"/>
            </a:xfrm>
          </p:grpSpPr>
          <p:sp>
            <p:nvSpPr>
              <p:cNvPr id="86" name="Oval 41"/>
              <p:cNvSpPr>
                <a:spLocks noChangeAspect="1" noChangeArrowheads="1"/>
              </p:cNvSpPr>
              <p:nvPr>
                <p:custDataLst>
                  <p:tags r:id="rId16"/>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7" name="Arc 42"/>
              <p:cNvSpPr>
                <a:spLocks noChangeAspect="1"/>
              </p:cNvSpPr>
              <p:nvPr>
                <p:custDataLst>
                  <p:tags r:id="rId17"/>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80" name="MoonLegend4"/>
            <p:cNvGrpSpPr>
              <a:grpSpLocks noChangeAspect="1"/>
            </p:cNvGrpSpPr>
            <p:nvPr userDrawn="1">
              <p:custDataLst>
                <p:tags r:id="rId10"/>
              </p:custDataLst>
            </p:nvPr>
          </p:nvGrpSpPr>
          <p:grpSpPr bwMode="auto">
            <a:xfrm>
              <a:off x="5428012" y="1096563"/>
              <a:ext cx="209550" cy="209551"/>
              <a:chOff x="1694" y="2044"/>
              <a:chExt cx="160" cy="160"/>
            </a:xfrm>
          </p:grpSpPr>
          <p:sp>
            <p:nvSpPr>
              <p:cNvPr id="84" name="Oval 41"/>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5" name="Arc 42"/>
              <p:cNvSpPr>
                <a:spLocks noChangeAspect="1"/>
              </p:cNvSpPr>
              <p:nvPr>
                <p:custDataLst>
                  <p:tags r:id="rId15"/>
                </p:custDataLst>
              </p:nvPr>
            </p:nvSpPr>
            <p:spPr bwMode="auto">
              <a:xfrm>
                <a:off x="1694" y="2044"/>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81" name="MoonLegend5"/>
            <p:cNvGrpSpPr>
              <a:grpSpLocks noChangeAspect="1"/>
            </p:cNvGrpSpPr>
            <p:nvPr userDrawn="1">
              <p:custDataLst>
                <p:tags r:id="rId11"/>
              </p:custDataLst>
            </p:nvPr>
          </p:nvGrpSpPr>
          <p:grpSpPr bwMode="auto">
            <a:xfrm>
              <a:off x="5428012" y="1370805"/>
              <a:ext cx="209550" cy="209551"/>
              <a:chOff x="1694" y="2044"/>
              <a:chExt cx="160" cy="160"/>
            </a:xfrm>
          </p:grpSpPr>
          <p:sp>
            <p:nvSpPr>
              <p:cNvPr id="82" name="Oval 41"/>
              <p:cNvSpPr>
                <a:spLocks noChangeAspect="1" noChangeArrowheads="1"/>
              </p:cNvSpPr>
              <p:nvPr>
                <p:custDataLst>
                  <p:tags r:id="rId1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3" name="Arc 42"/>
              <p:cNvSpPr>
                <a:spLocks noChangeAspect="1"/>
              </p:cNvSpPr>
              <p:nvPr>
                <p:custDataLst>
                  <p:tags r:id="rId13"/>
                </p:custDataLst>
              </p:nvPr>
            </p:nvSpPr>
            <p:spPr bwMode="auto">
              <a:xfrm>
                <a:off x="1694" y="2044"/>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sp>
        <p:nvSpPr>
          <p:cNvPr id="73" name="Rectangle 72"/>
          <p:cNvSpPr/>
          <p:nvPr/>
        </p:nvSpPr>
        <p:spPr bwMode="ltGray">
          <a:xfrm>
            <a:off x="0" y="6629400"/>
            <a:ext cx="9144000" cy="2286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66" name="Slide Number"/>
          <p:cNvSpPr txBox="1">
            <a:spLocks/>
          </p:cNvSpPr>
          <p:nvPr/>
        </p:nvSpPr>
        <p:spPr bwMode="auto">
          <a:xfrm>
            <a:off x="8815948" y="6666756"/>
            <a:ext cx="150682" cy="153888"/>
          </a:xfrm>
          <a:prstGeom prst="rect">
            <a:avLst/>
          </a:prstGeom>
        </p:spPr>
        <p:txBody>
          <a:bodyPr vert="horz" wrap="none" lIns="0" tIns="0" rIns="0" bIns="0" rtlCol="0" anchor="ctr" anchorCtr="0">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pic>
        <p:nvPicPr>
          <p:cNvPr id="12444" name="Picture 15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14243" y="6249827"/>
            <a:ext cx="8540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45" name="Picture 15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09617" y="6249827"/>
            <a:ext cx="920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76855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853" r:id="rId3"/>
  </p:sldLayoutIdLst>
  <p:hf hdr="0" ftr="0" dt="0"/>
  <p:txStyles>
    <p:titleStyle>
      <a:lvl1pPr algn="l" defTabSz="913526" rtl="0" eaLnBrk="1" fontAlgn="base" hangingPunct="1">
        <a:spcBef>
          <a:spcPct val="0"/>
        </a:spcBef>
        <a:spcAft>
          <a:spcPct val="0"/>
        </a:spcAft>
        <a:tabLst>
          <a:tab pos="275353" algn="l"/>
        </a:tabLst>
        <a:defRPr sz="2200" b="1" baseline="0">
          <a:solidFill>
            <a:schemeClr val="tx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6"/>
            </p:custDataLst>
            <p:extLst>
              <p:ext uri="{D42A27DB-BD31-4B8C-83A1-F6EECF244321}">
                <p14:modId xmlns:p14="http://schemas.microsoft.com/office/powerpoint/2010/main" val="173538140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556" name="think-cell Slide" r:id="rId22" imgW="360" imgH="360" progId="TCLayout.ActiveDocument.1">
                  <p:embed/>
                </p:oleObj>
              </mc:Choice>
              <mc:Fallback>
                <p:oleObj name="think-cell Slide" r:id="rId22" imgW="360" imgH="360" progId="TCLayout.ActiveDocument.1">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auto">
          <a:xfrm>
            <a:off x="2377117" y="2364856"/>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2517" y="235293"/>
            <a:ext cx="87941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2517" y="17819"/>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Calibri"/>
              </a:rPr>
              <a:t>TRACKER</a:t>
            </a:r>
          </a:p>
        </p:txBody>
      </p:sp>
      <p:sp>
        <p:nvSpPr>
          <p:cNvPr id="11" name="McK 3. Unit of measure" hidden="1"/>
          <p:cNvSpPr txBox="1">
            <a:spLocks noChangeArrowheads="1"/>
          </p:cNvSpPr>
          <p:nvPr/>
        </p:nvSpPr>
        <p:spPr bwMode="auto">
          <a:xfrm>
            <a:off x="172517" y="575878"/>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Calibri"/>
              </a:rPr>
              <a:t>Unit of measure</a:t>
            </a:r>
          </a:p>
        </p:txBody>
      </p:sp>
      <p:grpSp>
        <p:nvGrpSpPr>
          <p:cNvPr id="15" name="ACET" hidden="1"/>
          <p:cNvGrpSpPr>
            <a:grpSpLocks/>
          </p:cNvGrpSpPr>
          <p:nvPr/>
        </p:nvGrpSpPr>
        <p:grpSpPr bwMode="auto">
          <a:xfrm>
            <a:off x="2377117" y="1783367"/>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Calibri"/>
                </a:rPr>
                <a:t>Title</a:t>
              </a:r>
            </a:p>
            <a:p>
              <a:r>
                <a:rPr lang="en-US" sz="1600" dirty="0">
                  <a:solidFill>
                    <a:srgbClr val="808080"/>
                  </a:solidFill>
                  <a:latin typeface="Calibri"/>
                </a:rPr>
                <a:t>Unit of measure</a:t>
              </a:r>
            </a:p>
          </p:txBody>
        </p:sp>
      </p:grpSp>
      <p:grpSp>
        <p:nvGrpSpPr>
          <p:cNvPr id="22" name="LegendBoxes" hidden="1"/>
          <p:cNvGrpSpPr>
            <a:grpSpLocks/>
          </p:cNvGrpSpPr>
          <p:nvPr/>
        </p:nvGrpSpPr>
        <p:grpSpPr bwMode="auto">
          <a:xfrm>
            <a:off x="8263367" y="273840"/>
            <a:ext cx="703263" cy="996951"/>
            <a:chOff x="4936" y="176"/>
            <a:chExt cx="443" cy="628"/>
          </a:xfrm>
        </p:grpSpPr>
        <p:sp>
          <p:nvSpPr>
            <p:cNvPr id="2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a:solidFill>
                    <a:srgbClr val="000000"/>
                  </a:solidFill>
                  <a:latin typeface="Calibri"/>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sp>
          <p:nvSpPr>
            <p:cNvPr id="2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a:solidFill>
                    <a:srgbClr val="000000"/>
                  </a:solidFill>
                  <a:latin typeface="Calibri"/>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sp>
          <p:nvSpPr>
            <p:cNvPr id="2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a:solidFill>
                    <a:srgbClr val="000000"/>
                  </a:solidFill>
                  <a:latin typeface="Calibri"/>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sp>
          <p:nvSpPr>
            <p:cNvPr id="2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a:solidFill>
                    <a:srgbClr val="000000"/>
                  </a:solidFill>
                  <a:latin typeface="Calibri"/>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grpSp>
      <p:grpSp>
        <p:nvGrpSpPr>
          <p:cNvPr id="31" name="LegendLines" hidden="1"/>
          <p:cNvGrpSpPr>
            <a:grpSpLocks/>
          </p:cNvGrpSpPr>
          <p:nvPr/>
        </p:nvGrpSpPr>
        <p:grpSpPr bwMode="auto">
          <a:xfrm>
            <a:off x="7955392" y="273840"/>
            <a:ext cx="1011238" cy="730251"/>
            <a:chOff x="4750" y="176"/>
            <a:chExt cx="637" cy="460"/>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Calibri"/>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Calibri"/>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solidFill>
                  <a:srgbClr val="000000"/>
                </a:solidFill>
                <a:latin typeface="Calibri"/>
              </a:endParaRPr>
            </a:p>
          </p:txBody>
        </p:sp>
        <p:sp>
          <p:nvSpPr>
            <p:cNvPr id="3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a:solidFill>
                    <a:srgbClr val="000000"/>
                  </a:solidFill>
                  <a:latin typeface="Calibri"/>
                </a:rPr>
                <a:t>Legend</a:t>
              </a:r>
            </a:p>
          </p:txBody>
        </p:sp>
        <p:sp>
          <p:nvSpPr>
            <p:cNvPr id="3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a:solidFill>
                    <a:srgbClr val="000000"/>
                  </a:solidFill>
                  <a:latin typeface="Calibri"/>
                </a:rPr>
                <a:t>Legend</a:t>
              </a:r>
            </a:p>
          </p:txBody>
        </p:sp>
        <p:sp>
          <p:nvSpPr>
            <p:cNvPr id="3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a:solidFill>
                    <a:srgbClr val="000000"/>
                  </a:solidFill>
                  <a:latin typeface="Calibri"/>
                </a:rPr>
                <a:t>Legend</a:t>
              </a:r>
            </a:p>
          </p:txBody>
        </p:sp>
      </p:grpSp>
      <p:grpSp>
        <p:nvGrpSpPr>
          <p:cNvPr id="38" name="McKSticker" hidden="1"/>
          <p:cNvGrpSpPr/>
          <p:nvPr/>
        </p:nvGrpSpPr>
        <p:grpSpPr bwMode="auto">
          <a:xfrm>
            <a:off x="8081965" y="273840"/>
            <a:ext cx="884665" cy="212366"/>
            <a:chOff x="7856110" y="285750"/>
            <a:chExt cx="884665" cy="212366"/>
          </a:xfrm>
        </p:grpSpPr>
        <p:sp>
          <p:nvSpPr>
            <p:cNvPr id="3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F39100"/>
                </a:buClr>
              </a:pPr>
              <a:r>
                <a:rPr lang="en-US" sz="1200" dirty="0">
                  <a:solidFill>
                    <a:srgbClr val="808080"/>
                  </a:solidFill>
                  <a:latin typeface="Calibri"/>
                </a:rPr>
                <a:t>PRELIMINARY</a:t>
              </a:r>
            </a:p>
          </p:txBody>
        </p:sp>
        <p:cxnSp>
          <p:nvCxnSpPr>
            <p:cNvPr id="40" name="AutoShape 31"/>
            <p:cNvCxnSpPr>
              <a:cxnSpLocks noChangeShapeType="1"/>
              <a:stCxn id="39" idx="2"/>
              <a:endCxn id="3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 name="McK Slide Elements" hidden="1"/>
          <p:cNvGrpSpPr/>
          <p:nvPr/>
        </p:nvGrpSpPr>
        <p:grpSpPr bwMode="auto">
          <a:xfrm>
            <a:off x="172517" y="6244704"/>
            <a:ext cx="6778350" cy="350028"/>
            <a:chOff x="172519" y="6244704"/>
            <a:chExt cx="6778350" cy="350028"/>
          </a:xfrm>
        </p:grpSpPr>
        <p:sp>
          <p:nvSpPr>
            <p:cNvPr id="64" name="McK 4. Footnote"/>
            <p:cNvSpPr txBox="1">
              <a:spLocks noChangeArrowheads="1"/>
            </p:cNvSpPr>
            <p:nvPr/>
          </p:nvSpPr>
          <p:spPr bwMode="auto">
            <a:xfrm>
              <a:off x="172519" y="6244704"/>
              <a:ext cx="67783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3663" indent="-93663">
                <a:defRPr/>
              </a:pPr>
              <a:r>
                <a:rPr lang="en-US" sz="1000" dirty="0">
                  <a:solidFill>
                    <a:srgbClr val="000000"/>
                  </a:solidFill>
                  <a:latin typeface="Calibri"/>
                </a:rPr>
                <a:t>1 Footnote</a:t>
              </a:r>
            </a:p>
          </p:txBody>
        </p:sp>
        <p:sp>
          <p:nvSpPr>
            <p:cNvPr id="65" name="McK 5. Source"/>
            <p:cNvSpPr>
              <a:spLocks noChangeArrowheads="1"/>
            </p:cNvSpPr>
            <p:nvPr/>
          </p:nvSpPr>
          <p:spPr bwMode="auto">
            <a:xfrm>
              <a:off x="172519" y="6440844"/>
              <a:ext cx="67783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513" indent="-417513" defTabSz="895350">
                <a:tabLst>
                  <a:tab pos="427038" algn="l"/>
                </a:tabLst>
              </a:pPr>
              <a:r>
                <a:rPr lang="en-US" sz="1000" dirty="0">
                  <a:solidFill>
                    <a:srgbClr val="000000"/>
                  </a:solidFill>
                  <a:latin typeface="Calibri"/>
                </a:rPr>
                <a:t>Source: Source</a:t>
              </a:r>
            </a:p>
          </p:txBody>
        </p:sp>
      </p:grpSp>
      <p:grpSp>
        <p:nvGrpSpPr>
          <p:cNvPr id="60" name="LegendMoons" hidden="1"/>
          <p:cNvGrpSpPr/>
          <p:nvPr/>
        </p:nvGrpSpPr>
        <p:grpSpPr bwMode="auto">
          <a:xfrm>
            <a:off x="8196793" y="273840"/>
            <a:ext cx="769837" cy="1306516"/>
            <a:chOff x="5428012" y="273840"/>
            <a:chExt cx="769837" cy="1306516"/>
          </a:xfrm>
        </p:grpSpPr>
        <p:sp>
          <p:nvSpPr>
            <p:cNvPr id="61" name="Legend1"/>
            <p:cNvSpPr>
              <a:spLocks noChangeArrowheads="1"/>
            </p:cNvSpPr>
            <p:nvPr/>
          </p:nvSpPr>
          <p:spPr bwMode="auto">
            <a:xfrm>
              <a:off x="5748687" y="28654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dirty="0">
                  <a:solidFill>
                    <a:srgbClr val="000000"/>
                  </a:solidFill>
                  <a:latin typeface="Calibri"/>
                </a:rPr>
                <a:t>Legend</a:t>
              </a:r>
            </a:p>
          </p:txBody>
        </p:sp>
        <p:sp>
          <p:nvSpPr>
            <p:cNvPr id="62" name="Legend2"/>
            <p:cNvSpPr>
              <a:spLocks noChangeArrowheads="1"/>
            </p:cNvSpPr>
            <p:nvPr/>
          </p:nvSpPr>
          <p:spPr bwMode="auto">
            <a:xfrm>
              <a:off x="5748687" y="561178"/>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dirty="0">
                  <a:solidFill>
                    <a:srgbClr val="000000"/>
                  </a:solidFill>
                  <a:latin typeface="Calibri"/>
                </a:rPr>
                <a:t>Legend</a:t>
              </a:r>
            </a:p>
          </p:txBody>
        </p:sp>
        <p:sp>
          <p:nvSpPr>
            <p:cNvPr id="69" name="Legend3"/>
            <p:cNvSpPr>
              <a:spLocks noChangeArrowheads="1"/>
            </p:cNvSpPr>
            <p:nvPr/>
          </p:nvSpPr>
          <p:spPr bwMode="auto">
            <a:xfrm>
              <a:off x="5748687" y="835817"/>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dirty="0">
                  <a:solidFill>
                    <a:srgbClr val="000000"/>
                  </a:solidFill>
                  <a:latin typeface="Calibri"/>
                </a:rPr>
                <a:t>Legend</a:t>
              </a:r>
            </a:p>
          </p:txBody>
        </p:sp>
        <p:sp>
          <p:nvSpPr>
            <p:cNvPr id="70" name="Legend4"/>
            <p:cNvSpPr>
              <a:spLocks noChangeArrowheads="1"/>
            </p:cNvSpPr>
            <p:nvPr/>
          </p:nvSpPr>
          <p:spPr bwMode="auto">
            <a:xfrm>
              <a:off x="5748687" y="110728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a:solidFill>
                    <a:srgbClr val="000000"/>
                  </a:solidFill>
                  <a:latin typeface="Calibri"/>
                </a:rPr>
                <a:t>Legend</a:t>
              </a:r>
            </a:p>
          </p:txBody>
        </p:sp>
        <p:sp>
          <p:nvSpPr>
            <p:cNvPr id="71" name="Legend5"/>
            <p:cNvSpPr>
              <a:spLocks noChangeArrowheads="1"/>
            </p:cNvSpPr>
            <p:nvPr/>
          </p:nvSpPr>
          <p:spPr bwMode="auto">
            <a:xfrm>
              <a:off x="5748687" y="138350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F39100"/>
                </a:buClr>
              </a:pPr>
              <a:r>
                <a:rPr lang="en-US" sz="1200" dirty="0">
                  <a:solidFill>
                    <a:srgbClr val="000000"/>
                  </a:solidFill>
                  <a:latin typeface="Calibri"/>
                </a:rPr>
                <a:t>Legend</a:t>
              </a:r>
            </a:p>
          </p:txBody>
        </p:sp>
        <p:grpSp>
          <p:nvGrpSpPr>
            <p:cNvPr id="72" name="MoonLegend1"/>
            <p:cNvGrpSpPr>
              <a:grpSpLocks noChangeAspect="1"/>
            </p:cNvGrpSpPr>
            <p:nvPr userDrawn="1">
              <p:custDataLst>
                <p:tags r:id="rId7"/>
              </p:custDataLst>
            </p:nvPr>
          </p:nvGrpSpPr>
          <p:grpSpPr bwMode="auto">
            <a:xfrm>
              <a:off x="5428012" y="273840"/>
              <a:ext cx="209550" cy="209551"/>
              <a:chOff x="1694" y="2044"/>
              <a:chExt cx="160" cy="160"/>
            </a:xfrm>
          </p:grpSpPr>
          <p:sp>
            <p:nvSpPr>
              <p:cNvPr id="90"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sp>
            <p:nvSpPr>
              <p:cNvPr id="91" name="Arc 42"/>
              <p:cNvSpPr>
                <a:spLocks noChangeAspect="1"/>
              </p:cNvSpPr>
              <p:nvPr>
                <p:custDataLst>
                  <p:tags r:id="rId21"/>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grpSp>
        <p:grpSp>
          <p:nvGrpSpPr>
            <p:cNvPr id="78" name="MoonLegend2"/>
            <p:cNvGrpSpPr>
              <a:grpSpLocks noChangeAspect="1"/>
            </p:cNvGrpSpPr>
            <p:nvPr userDrawn="1">
              <p:custDataLst>
                <p:tags r:id="rId8"/>
              </p:custDataLst>
            </p:nvPr>
          </p:nvGrpSpPr>
          <p:grpSpPr bwMode="auto">
            <a:xfrm>
              <a:off x="5428012" y="548081"/>
              <a:ext cx="209550" cy="209551"/>
              <a:chOff x="1694" y="2044"/>
              <a:chExt cx="160" cy="160"/>
            </a:xfrm>
          </p:grpSpPr>
          <p:sp>
            <p:nvSpPr>
              <p:cNvPr id="88"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sp>
            <p:nvSpPr>
              <p:cNvPr id="89" name="Arc 42"/>
              <p:cNvSpPr>
                <a:spLocks noChangeAspect="1"/>
              </p:cNvSpPr>
              <p:nvPr>
                <p:custDataLst>
                  <p:tags r:id="rId19"/>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grpSp>
        <p:grpSp>
          <p:nvGrpSpPr>
            <p:cNvPr id="79" name="MoonLegend3"/>
            <p:cNvGrpSpPr>
              <a:grpSpLocks noChangeAspect="1"/>
            </p:cNvGrpSpPr>
            <p:nvPr userDrawn="1">
              <p:custDataLst>
                <p:tags r:id="rId9"/>
              </p:custDataLst>
            </p:nvPr>
          </p:nvGrpSpPr>
          <p:grpSpPr bwMode="auto">
            <a:xfrm>
              <a:off x="5428012" y="822322"/>
              <a:ext cx="209550" cy="209551"/>
              <a:chOff x="1694" y="2044"/>
              <a:chExt cx="160" cy="160"/>
            </a:xfrm>
          </p:grpSpPr>
          <p:sp>
            <p:nvSpPr>
              <p:cNvPr id="86" name="Oval 41"/>
              <p:cNvSpPr>
                <a:spLocks noChangeAspect="1" noChangeArrowheads="1"/>
              </p:cNvSpPr>
              <p:nvPr>
                <p:custDataLst>
                  <p:tags r:id="rId16"/>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sp>
            <p:nvSpPr>
              <p:cNvPr id="87" name="Arc 42"/>
              <p:cNvSpPr>
                <a:spLocks noChangeAspect="1"/>
              </p:cNvSpPr>
              <p:nvPr>
                <p:custDataLst>
                  <p:tags r:id="rId17"/>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grpSp>
        <p:grpSp>
          <p:nvGrpSpPr>
            <p:cNvPr id="80" name="MoonLegend4"/>
            <p:cNvGrpSpPr>
              <a:grpSpLocks noChangeAspect="1"/>
            </p:cNvGrpSpPr>
            <p:nvPr userDrawn="1">
              <p:custDataLst>
                <p:tags r:id="rId10"/>
              </p:custDataLst>
            </p:nvPr>
          </p:nvGrpSpPr>
          <p:grpSpPr bwMode="auto">
            <a:xfrm>
              <a:off x="5428012" y="1096563"/>
              <a:ext cx="209550" cy="209551"/>
              <a:chOff x="1694" y="2044"/>
              <a:chExt cx="160" cy="160"/>
            </a:xfrm>
          </p:grpSpPr>
          <p:sp>
            <p:nvSpPr>
              <p:cNvPr id="84" name="Oval 41"/>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sp>
            <p:nvSpPr>
              <p:cNvPr id="85" name="Arc 42"/>
              <p:cNvSpPr>
                <a:spLocks noChangeAspect="1"/>
              </p:cNvSpPr>
              <p:nvPr>
                <p:custDataLst>
                  <p:tags r:id="rId15"/>
                </p:custDataLst>
              </p:nvPr>
            </p:nvSpPr>
            <p:spPr bwMode="auto">
              <a:xfrm>
                <a:off x="1694" y="2044"/>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grpSp>
        <p:grpSp>
          <p:nvGrpSpPr>
            <p:cNvPr id="81" name="MoonLegend5"/>
            <p:cNvGrpSpPr>
              <a:grpSpLocks noChangeAspect="1"/>
            </p:cNvGrpSpPr>
            <p:nvPr userDrawn="1">
              <p:custDataLst>
                <p:tags r:id="rId11"/>
              </p:custDataLst>
            </p:nvPr>
          </p:nvGrpSpPr>
          <p:grpSpPr bwMode="auto">
            <a:xfrm>
              <a:off x="5428012" y="1370805"/>
              <a:ext cx="209550" cy="209551"/>
              <a:chOff x="1694" y="2044"/>
              <a:chExt cx="160" cy="160"/>
            </a:xfrm>
          </p:grpSpPr>
          <p:sp>
            <p:nvSpPr>
              <p:cNvPr id="82" name="Oval 41"/>
              <p:cNvSpPr>
                <a:spLocks noChangeAspect="1" noChangeArrowheads="1"/>
              </p:cNvSpPr>
              <p:nvPr>
                <p:custDataLst>
                  <p:tags r:id="rId1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sp>
            <p:nvSpPr>
              <p:cNvPr id="83" name="Arc 42"/>
              <p:cNvSpPr>
                <a:spLocks noChangeAspect="1"/>
              </p:cNvSpPr>
              <p:nvPr>
                <p:custDataLst>
                  <p:tags r:id="rId13"/>
                </p:custDataLst>
              </p:nvPr>
            </p:nvSpPr>
            <p:spPr bwMode="auto">
              <a:xfrm>
                <a:off x="1694" y="2044"/>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solidFill>
                    <a:srgbClr val="000000"/>
                  </a:solidFill>
                  <a:latin typeface="Calibri"/>
                </a:endParaRPr>
              </a:p>
            </p:txBody>
          </p:sp>
        </p:grpSp>
      </p:grpSp>
      <p:sp>
        <p:nvSpPr>
          <p:cNvPr id="73" name="Rectangle 72"/>
          <p:cNvSpPr/>
          <p:nvPr/>
        </p:nvSpPr>
        <p:spPr bwMode="ltGray">
          <a:xfrm>
            <a:off x="0" y="6629400"/>
            <a:ext cx="9144000" cy="2286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66" name="Slide Number"/>
          <p:cNvSpPr txBox="1">
            <a:spLocks/>
          </p:cNvSpPr>
          <p:nvPr/>
        </p:nvSpPr>
        <p:spPr bwMode="auto">
          <a:xfrm>
            <a:off x="8815948" y="6666756"/>
            <a:ext cx="150682" cy="153888"/>
          </a:xfrm>
          <a:prstGeom prst="rect">
            <a:avLst/>
          </a:prstGeom>
        </p:spPr>
        <p:txBody>
          <a:bodyPr vert="horz" wrap="none" lIns="0" tIns="0" rIns="0" bIns="0" rtlCol="0" anchor="ctr" anchorCtr="0">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pic>
        <p:nvPicPr>
          <p:cNvPr id="12444" name="Picture 15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202284" y="6283080"/>
            <a:ext cx="8540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45" name="Picture 15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73954" y="6294986"/>
            <a:ext cx="920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41653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Lst>
  <p:hf hdr="0" ftr="0" dt="0"/>
  <p:txStyles>
    <p:titleStyle>
      <a:lvl1pPr algn="l" defTabSz="913526" rtl="0" eaLnBrk="1" fontAlgn="base" hangingPunct="1">
        <a:spcBef>
          <a:spcPct val="0"/>
        </a:spcBef>
        <a:spcAft>
          <a:spcPct val="0"/>
        </a:spcAft>
        <a:tabLst>
          <a:tab pos="275353" algn="l"/>
        </a:tabLst>
        <a:defRPr sz="2200" b="1" baseline="0">
          <a:solidFill>
            <a:schemeClr val="tx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ed_page"/>
          <p:cNvPicPr>
            <a:picLocks noChangeAspect="1" noChangeArrowheads="1"/>
          </p:cNvPicPr>
          <p:nvPr/>
        </p:nvPicPr>
        <p:blipFill>
          <a:blip r:embed="rId8" cstate="print"/>
          <a:srcRect/>
          <a:stretch>
            <a:fillRect/>
          </a:stretch>
        </p:blipFill>
        <p:spPr bwMode="auto">
          <a:xfrm>
            <a:off x="0" y="5919788"/>
            <a:ext cx="9144000" cy="957262"/>
          </a:xfrm>
          <a:prstGeom prst="rect">
            <a:avLst/>
          </a:prstGeom>
          <a:noFill/>
          <a:ln w="9525">
            <a:noFill/>
            <a:miter lim="800000"/>
            <a:headEnd/>
            <a:tailEnd/>
          </a:ln>
        </p:spPr>
      </p:pic>
      <p:sp>
        <p:nvSpPr>
          <p:cNvPr id="1027" name="Rectangle 3"/>
          <p:cNvSpPr>
            <a:spLocks noGrp="1" noChangeArrowheads="1"/>
          </p:cNvSpPr>
          <p:nvPr>
            <p:ph type="title"/>
          </p:nvPr>
        </p:nvSpPr>
        <p:spPr bwMode="auto">
          <a:xfrm>
            <a:off x="538163" y="401638"/>
            <a:ext cx="6913562" cy="5508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Add title</a:t>
            </a:r>
          </a:p>
        </p:txBody>
      </p:sp>
      <p:sp>
        <p:nvSpPr>
          <p:cNvPr id="4" name="Espace réservé du numéro de diapositive 3"/>
          <p:cNvSpPr>
            <a:spLocks noGrp="1"/>
          </p:cNvSpPr>
          <p:nvPr>
            <p:ph type="sldNum" sz="quarter" idx="4"/>
          </p:nvPr>
        </p:nvSpPr>
        <p:spPr>
          <a:xfrm>
            <a:off x="8582025" y="6411913"/>
            <a:ext cx="561975" cy="365125"/>
          </a:xfrm>
          <a:prstGeom prst="rect">
            <a:avLst/>
          </a:prstGeom>
        </p:spPr>
        <p:txBody>
          <a:bodyPr vert="horz" wrap="square" lIns="91440" tIns="45720" rIns="91440" bIns="45720" numCol="1" anchor="ctr" anchorCtr="0" compatLnSpc="1">
            <a:prstTxWarp prst="textNoShape">
              <a:avLst/>
            </a:prstTxWarp>
          </a:bodyPr>
          <a:lstStyle>
            <a:lvl1pPr>
              <a:defRPr sz="1600" b="1">
                <a:solidFill>
                  <a:schemeClr val="bg1"/>
                </a:solidFill>
                <a:latin typeface="Arial" charset="0"/>
                <a:cs typeface="Arial" charset="0"/>
              </a:defRPr>
            </a:lvl1pPr>
          </a:lstStyle>
          <a:p>
            <a:pPr fontAlgn="auto">
              <a:spcBef>
                <a:spcPts val="0"/>
              </a:spcBef>
              <a:spcAft>
                <a:spcPts val="0"/>
              </a:spcAft>
            </a:pPr>
            <a:fld id="{4C88C049-4413-40F7-8C1D-7CD3D7E4656F}" type="slidenum">
              <a:rPr lang="en-US" smtClean="0">
                <a:solidFill>
                  <a:srgbClr val="FFFFFF"/>
                </a:solidFill>
              </a:rPr>
              <a:pPr fontAlgn="auto">
                <a:spcBef>
                  <a:spcPts val="0"/>
                </a:spcBef>
                <a:spcAft>
                  <a:spcPts val="0"/>
                </a:spcAft>
              </a:pPr>
              <a:t>‹#›</a:t>
            </a:fld>
            <a:endParaRPr lang="en-US">
              <a:solidFill>
                <a:srgbClr val="FFFFFF"/>
              </a:solidFill>
            </a:endParaRPr>
          </a:p>
        </p:txBody>
      </p:sp>
      <p:sp>
        <p:nvSpPr>
          <p:cNvPr id="4101" name="Rectangle 5"/>
          <p:cNvSpPr>
            <a:spLocks noGrp="1" noChangeArrowheads="1"/>
          </p:cNvSpPr>
          <p:nvPr>
            <p:ph type="ftr" sz="quarter" idx="3"/>
          </p:nvPr>
        </p:nvSpPr>
        <p:spPr bwMode="auto">
          <a:xfrm>
            <a:off x="3851275" y="6481763"/>
            <a:ext cx="43370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857364"/>
                </a:solidFill>
                <a:latin typeface="Arial" charset="0"/>
                <a:cs typeface="Arial" charset="0"/>
              </a:defRPr>
            </a:lvl1pPr>
          </a:lstStyle>
          <a:p>
            <a:pPr fontAlgn="auto">
              <a:spcBef>
                <a:spcPts val="0"/>
              </a:spcBef>
              <a:spcAft>
                <a:spcPts val="0"/>
              </a:spcAft>
            </a:pPr>
            <a:endParaRPr lang="en-US"/>
          </a:p>
        </p:txBody>
      </p:sp>
      <p:sp>
        <p:nvSpPr>
          <p:cNvPr id="4102" name="Rectangle 6"/>
          <p:cNvSpPr>
            <a:spLocks noGrp="1" noChangeArrowheads="1"/>
          </p:cNvSpPr>
          <p:nvPr>
            <p:ph type="dt" sz="half" idx="2"/>
          </p:nvPr>
        </p:nvSpPr>
        <p:spPr bwMode="auto">
          <a:xfrm>
            <a:off x="2339975" y="6481763"/>
            <a:ext cx="14398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857364"/>
                </a:solidFill>
                <a:latin typeface="Arial" charset="0"/>
                <a:cs typeface="Arial" charset="0"/>
              </a:defRPr>
            </a:lvl1pPr>
          </a:lstStyle>
          <a:p>
            <a:pPr fontAlgn="auto">
              <a:spcBef>
                <a:spcPts val="0"/>
              </a:spcBef>
              <a:spcAft>
                <a:spcPts val="0"/>
              </a:spcAft>
            </a:pPr>
            <a:fld id="{36C238B5-B7A5-4F47-896C-D160A874848B}" type="datetimeFigureOut">
              <a:rPr lang="en-US" smtClean="0"/>
              <a:pPr fontAlgn="auto">
                <a:spcBef>
                  <a:spcPts val="0"/>
                </a:spcBef>
                <a:spcAft>
                  <a:spcPts val="0"/>
                </a:spcAft>
              </a:pPr>
              <a:t>5/15/2017</a:t>
            </a:fld>
            <a:endParaRPr lang="en-US"/>
          </a:p>
        </p:txBody>
      </p:sp>
      <p:sp>
        <p:nvSpPr>
          <p:cNvPr id="1031" name="Rectangle 7"/>
          <p:cNvSpPr>
            <a:spLocks noGrp="1" noChangeArrowheads="1"/>
          </p:cNvSpPr>
          <p:nvPr>
            <p:ph type="body" idx="1"/>
          </p:nvPr>
        </p:nvSpPr>
        <p:spPr bwMode="auto">
          <a:xfrm>
            <a:off x="790575" y="1446213"/>
            <a:ext cx="700405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50118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9" r:id="rId4"/>
    <p:sldLayoutId id="2147483780" r:id="rId5"/>
    <p:sldLayoutId id="2147483781" r:id="rId6"/>
  </p:sldLayoutIdLst>
  <p:txStyles>
    <p:titleStyle>
      <a:lvl1pPr algn="l" rtl="0" eaLnBrk="0" fontAlgn="base" hangingPunct="0">
        <a:spcBef>
          <a:spcPct val="0"/>
        </a:spcBef>
        <a:spcAft>
          <a:spcPct val="0"/>
        </a:spcAft>
        <a:defRPr sz="2800" b="1">
          <a:solidFill>
            <a:srgbClr val="EE7F00"/>
          </a:solidFill>
          <a:latin typeface="+mj-lt"/>
          <a:ea typeface="+mj-ea"/>
          <a:cs typeface="+mj-cs"/>
        </a:defRPr>
      </a:lvl1pPr>
      <a:lvl2pPr algn="l" rtl="0" eaLnBrk="0" fontAlgn="base" hangingPunct="0">
        <a:spcBef>
          <a:spcPct val="0"/>
        </a:spcBef>
        <a:spcAft>
          <a:spcPct val="0"/>
        </a:spcAft>
        <a:defRPr sz="2800" b="1">
          <a:solidFill>
            <a:srgbClr val="EE7F00"/>
          </a:solidFill>
          <a:latin typeface="Arial" charset="0"/>
        </a:defRPr>
      </a:lvl2pPr>
      <a:lvl3pPr algn="l" rtl="0" eaLnBrk="0" fontAlgn="base" hangingPunct="0">
        <a:spcBef>
          <a:spcPct val="0"/>
        </a:spcBef>
        <a:spcAft>
          <a:spcPct val="0"/>
        </a:spcAft>
        <a:defRPr sz="2800" b="1">
          <a:solidFill>
            <a:srgbClr val="EE7F00"/>
          </a:solidFill>
          <a:latin typeface="Arial" charset="0"/>
        </a:defRPr>
      </a:lvl3pPr>
      <a:lvl4pPr algn="l" rtl="0" eaLnBrk="0" fontAlgn="base" hangingPunct="0">
        <a:spcBef>
          <a:spcPct val="0"/>
        </a:spcBef>
        <a:spcAft>
          <a:spcPct val="0"/>
        </a:spcAft>
        <a:defRPr sz="2800" b="1">
          <a:solidFill>
            <a:srgbClr val="EE7F00"/>
          </a:solidFill>
          <a:latin typeface="Arial" charset="0"/>
        </a:defRPr>
      </a:lvl4pPr>
      <a:lvl5pPr algn="l" rtl="0" eaLnBrk="0" fontAlgn="base" hangingPunct="0">
        <a:spcBef>
          <a:spcPct val="0"/>
        </a:spcBef>
        <a:spcAft>
          <a:spcPct val="0"/>
        </a:spcAft>
        <a:defRPr sz="2800" b="1">
          <a:solidFill>
            <a:srgbClr val="EE7F00"/>
          </a:solidFill>
          <a:latin typeface="Arial" charset="0"/>
        </a:defRPr>
      </a:lvl5pPr>
      <a:lvl6pPr marL="457200" algn="l" rtl="0" fontAlgn="base">
        <a:spcBef>
          <a:spcPct val="0"/>
        </a:spcBef>
        <a:spcAft>
          <a:spcPct val="0"/>
        </a:spcAft>
        <a:defRPr sz="2800" b="1">
          <a:solidFill>
            <a:srgbClr val="EE7F00"/>
          </a:solidFill>
          <a:latin typeface="Arial" charset="0"/>
        </a:defRPr>
      </a:lvl6pPr>
      <a:lvl7pPr marL="914400" algn="l" rtl="0" fontAlgn="base">
        <a:spcBef>
          <a:spcPct val="0"/>
        </a:spcBef>
        <a:spcAft>
          <a:spcPct val="0"/>
        </a:spcAft>
        <a:defRPr sz="2800" b="1">
          <a:solidFill>
            <a:srgbClr val="EE7F00"/>
          </a:solidFill>
          <a:latin typeface="Arial" charset="0"/>
        </a:defRPr>
      </a:lvl7pPr>
      <a:lvl8pPr marL="1371600" algn="l" rtl="0" fontAlgn="base">
        <a:spcBef>
          <a:spcPct val="0"/>
        </a:spcBef>
        <a:spcAft>
          <a:spcPct val="0"/>
        </a:spcAft>
        <a:defRPr sz="2800" b="1">
          <a:solidFill>
            <a:srgbClr val="EE7F00"/>
          </a:solidFill>
          <a:latin typeface="Arial" charset="0"/>
        </a:defRPr>
      </a:lvl8pPr>
      <a:lvl9pPr marL="1828800" algn="l" rtl="0" fontAlgn="base">
        <a:spcBef>
          <a:spcPct val="0"/>
        </a:spcBef>
        <a:spcAft>
          <a:spcPct val="0"/>
        </a:spcAft>
        <a:defRPr sz="2800" b="1">
          <a:solidFill>
            <a:srgbClr val="EE7F00"/>
          </a:solidFill>
          <a:latin typeface="Arial" charset="0"/>
        </a:defRPr>
      </a:lvl9pPr>
    </p:titleStyle>
    <p:bodyStyle>
      <a:lvl1pPr marL="342900" indent="-342900" algn="l" rtl="0" eaLnBrk="0" fontAlgn="base" hangingPunct="0">
        <a:spcBef>
          <a:spcPct val="20000"/>
        </a:spcBef>
        <a:spcAft>
          <a:spcPct val="0"/>
        </a:spcAft>
        <a:buClr>
          <a:srgbClr val="EE7F00"/>
        </a:buClr>
        <a:buFont typeface="Wingdings 2" pitchFamily="18" charset="2"/>
        <a:buBlip>
          <a:blip r:embed="rId9"/>
        </a:buBlip>
        <a:defRPr sz="2000">
          <a:solidFill>
            <a:schemeClr val="tx1"/>
          </a:solidFill>
          <a:latin typeface="+mn-lt"/>
          <a:ea typeface="+mn-ea"/>
          <a:cs typeface="+mn-cs"/>
        </a:defRPr>
      </a:lvl1pPr>
      <a:lvl2pPr marL="742950" indent="-285750" algn="just" rtl="0" eaLnBrk="0" fontAlgn="base" hangingPunct="0">
        <a:spcBef>
          <a:spcPct val="20000"/>
        </a:spcBef>
        <a:spcAft>
          <a:spcPct val="0"/>
        </a:spcAft>
        <a:buClr>
          <a:srgbClr val="EE7F00"/>
        </a:buClr>
        <a:buFont typeface="Symbol" pitchFamily="18" charset="2"/>
        <a:buChar char="·"/>
        <a:defRPr sz="1600">
          <a:solidFill>
            <a:schemeClr val="tx1"/>
          </a:solidFill>
          <a:latin typeface="+mn-lt"/>
        </a:defRPr>
      </a:lvl2pPr>
      <a:lvl3pPr marL="1143000" indent="-228600" algn="l" rtl="0" eaLnBrk="0" fontAlgn="base" hangingPunct="0">
        <a:spcBef>
          <a:spcPct val="20000"/>
        </a:spcBef>
        <a:spcAft>
          <a:spcPct val="0"/>
        </a:spcAft>
        <a:buClr>
          <a:srgbClr val="EE7F00"/>
        </a:buClr>
        <a:buFont typeface="Symbol" pitchFamily="18" charset="2"/>
        <a:buChar char="·"/>
        <a:defRPr sz="1400">
          <a:solidFill>
            <a:schemeClr val="tx1"/>
          </a:solidFill>
          <a:latin typeface="+mn-lt"/>
        </a:defRPr>
      </a:lvl3pPr>
      <a:lvl4pPr marL="1600200" indent="-228600" algn="l" rtl="0" eaLnBrk="0" fontAlgn="base" hangingPunct="0">
        <a:spcBef>
          <a:spcPct val="20000"/>
        </a:spcBef>
        <a:spcAft>
          <a:spcPct val="0"/>
        </a:spcAft>
        <a:buClr>
          <a:srgbClr val="EE7F00"/>
        </a:buClr>
        <a:buFont typeface="Arial" pitchFamily="34" charset="0"/>
        <a:buChar char="–"/>
        <a:defRPr sz="1200">
          <a:solidFill>
            <a:schemeClr val="tx1"/>
          </a:solidFill>
          <a:latin typeface="+mn-lt"/>
        </a:defRPr>
      </a:lvl4pPr>
      <a:lvl5pPr marL="2057400" indent="-228600" algn="l" rtl="0" eaLnBrk="0" fontAlgn="base" hangingPunct="0">
        <a:spcBef>
          <a:spcPct val="20000"/>
        </a:spcBef>
        <a:spcAft>
          <a:spcPct val="0"/>
        </a:spcAft>
        <a:buClr>
          <a:srgbClr val="EE7F00"/>
        </a:buClr>
        <a:buFont typeface="Arial" pitchFamily="34" charset="0"/>
        <a:buChar char="–"/>
        <a:defRPr sz="1200">
          <a:solidFill>
            <a:schemeClr val="tx1"/>
          </a:solidFill>
          <a:latin typeface="+mn-lt"/>
        </a:defRPr>
      </a:lvl5pPr>
      <a:lvl6pPr marL="2514600" indent="-228600" algn="l" rtl="0" fontAlgn="base">
        <a:spcBef>
          <a:spcPct val="20000"/>
        </a:spcBef>
        <a:spcAft>
          <a:spcPct val="0"/>
        </a:spcAft>
        <a:buClr>
          <a:srgbClr val="EE7F00"/>
        </a:buClr>
        <a:buFont typeface="Arial" charset="0"/>
        <a:buChar char="–"/>
        <a:defRPr sz="1200">
          <a:solidFill>
            <a:schemeClr val="tx1"/>
          </a:solidFill>
          <a:latin typeface="+mn-lt"/>
        </a:defRPr>
      </a:lvl6pPr>
      <a:lvl7pPr marL="2971800" indent="-228600" algn="l" rtl="0" fontAlgn="base">
        <a:spcBef>
          <a:spcPct val="20000"/>
        </a:spcBef>
        <a:spcAft>
          <a:spcPct val="0"/>
        </a:spcAft>
        <a:buClr>
          <a:srgbClr val="EE7F00"/>
        </a:buClr>
        <a:buFont typeface="Arial" charset="0"/>
        <a:buChar char="–"/>
        <a:defRPr sz="1200">
          <a:solidFill>
            <a:schemeClr val="tx1"/>
          </a:solidFill>
          <a:latin typeface="+mn-lt"/>
        </a:defRPr>
      </a:lvl7pPr>
      <a:lvl8pPr marL="3429000" indent="-228600" algn="l" rtl="0" fontAlgn="base">
        <a:spcBef>
          <a:spcPct val="20000"/>
        </a:spcBef>
        <a:spcAft>
          <a:spcPct val="0"/>
        </a:spcAft>
        <a:buClr>
          <a:srgbClr val="EE7F00"/>
        </a:buClr>
        <a:buFont typeface="Arial" charset="0"/>
        <a:buChar char="–"/>
        <a:defRPr sz="1200">
          <a:solidFill>
            <a:schemeClr val="tx1"/>
          </a:solidFill>
          <a:latin typeface="+mn-lt"/>
        </a:defRPr>
      </a:lvl8pPr>
      <a:lvl9pPr marL="3886200" indent="-228600" algn="l" rtl="0" fontAlgn="base">
        <a:spcBef>
          <a:spcPct val="20000"/>
        </a:spcBef>
        <a:spcAft>
          <a:spcPct val="0"/>
        </a:spcAft>
        <a:buClr>
          <a:srgbClr val="EE7F00"/>
        </a:buClr>
        <a:buFont typeface="Arial" charset="0"/>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pic>
        <p:nvPicPr>
          <p:cNvPr id="17" name="Picture 16" descr="Gemalto-nostrap.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8"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0" name="Platshållare för text 2"/>
          <p:cNvSpPr>
            <a:spLocks noGrp="1"/>
          </p:cNvSpPr>
          <p:nvPr>
            <p:ph type="body"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6"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pPr fontAlgn="auto">
              <a:spcBef>
                <a:spcPts val="0"/>
              </a:spcBef>
              <a:spcAft>
                <a:spcPts val="0"/>
              </a:spcAft>
            </a:pPr>
            <a:fld id="{7F23323A-7B94-4B7E-998A-4CEB69289686}" type="slidenum">
              <a:rPr lang="en-GB" smtClean="0">
                <a:solidFill>
                  <a:srgbClr val="FA821E"/>
                </a:solidFill>
                <a:latin typeface="Arial"/>
              </a:rPr>
              <a:pPr fontAlgn="auto">
                <a:spcBef>
                  <a:spcPts val="0"/>
                </a:spcBef>
                <a:spcAft>
                  <a:spcPts val="0"/>
                </a:spcAft>
              </a:pPr>
              <a:t>‹#›</a:t>
            </a:fld>
            <a:endParaRPr lang="en-GB" dirty="0">
              <a:solidFill>
                <a:srgbClr val="FA821E"/>
              </a:solidFill>
              <a:latin typeface="Arial"/>
            </a:endParaRPr>
          </a:p>
        </p:txBody>
      </p:sp>
      <p:sp>
        <p:nvSpPr>
          <p:cNvPr id="9"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pPr fontAlgn="auto">
              <a:spcBef>
                <a:spcPts val="0"/>
              </a:spcBef>
              <a:spcAft>
                <a:spcPts val="0"/>
              </a:spcAft>
            </a:pPr>
            <a:r>
              <a:rPr lang="fr-FR" b="1" dirty="0">
                <a:solidFill>
                  <a:srgbClr val="777777"/>
                </a:solidFill>
                <a:latin typeface="Arial"/>
              </a:rPr>
              <a:t>Confidentiel and Proprietary | For Internal Gemalto Use Only</a:t>
            </a:r>
            <a:endParaRPr lang="en-GB" dirty="0">
              <a:solidFill>
                <a:srgbClr val="777777"/>
              </a:solidFill>
              <a:latin typeface="Arial"/>
            </a:endParaRPr>
          </a:p>
        </p:txBody>
      </p:sp>
    </p:spTree>
    <p:extLst>
      <p:ext uri="{BB962C8B-B14F-4D97-AF65-F5344CB8AC3E}">
        <p14:creationId xmlns:p14="http://schemas.microsoft.com/office/powerpoint/2010/main" val="184896140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2" r:id="rId8"/>
    <p:sldLayoutId id="2147483803" r:id="rId9"/>
    <p:sldLayoutId id="2147483804" r:id="rId10"/>
    <p:sldLayoutId id="2147483806" r:id="rId11"/>
    <p:sldLayoutId id="2147483807" r:id="rId12"/>
  </p:sldLayoutIdLst>
  <p:transition>
    <p:fade/>
  </p:transition>
  <p:hf hdr="0" dt="0"/>
  <p:txStyles>
    <p:titleStyle>
      <a:lvl1pPr algn="l" defTabSz="914400" rtl="0" eaLnBrk="1" latinLnBrk="0" hangingPunct="1">
        <a:lnSpc>
          <a:spcPct val="100000"/>
        </a:lnSpc>
        <a:spcBef>
          <a:spcPct val="0"/>
        </a:spcBef>
        <a:buNone/>
        <a:defRPr sz="2800" kern="2400" spc="-20" baseline="0">
          <a:solidFill>
            <a:schemeClr val="tx2"/>
          </a:solidFill>
          <a:latin typeface="+mj-lt"/>
          <a:ea typeface="+mj-ea"/>
          <a:cs typeface="+mj-cs"/>
        </a:defRPr>
      </a:lvl1pPr>
    </p:titleStyle>
    <p:bodyStyle>
      <a:lvl1pPr marL="269875" indent="-269875" algn="l" defTabSz="914400" rtl="0" eaLnBrk="1" latinLnBrk="0" hangingPunct="1">
        <a:spcBef>
          <a:spcPts val="0"/>
        </a:spcBef>
        <a:spcAft>
          <a:spcPts val="0"/>
        </a:spcAft>
        <a:buClr>
          <a:schemeClr val="tx2"/>
        </a:buClr>
        <a:buSzPct val="100000"/>
        <a:buFontTx/>
        <a:buBlip>
          <a:blip r:embed="rId15"/>
        </a:buBlip>
        <a:defRPr sz="2000" kern="1200">
          <a:solidFill>
            <a:schemeClr val="tx1"/>
          </a:solidFill>
          <a:latin typeface="+mn-lt"/>
          <a:ea typeface="+mn-ea"/>
          <a:cs typeface="+mn-cs"/>
        </a:defRPr>
      </a:lvl1pPr>
      <a:lvl2pPr marL="446088" indent="-260350" algn="l" defTabSz="914400" rtl="0" eaLnBrk="1" latinLnBrk="0" hangingPunct="1">
        <a:spcBef>
          <a:spcPts val="0"/>
        </a:spcBef>
        <a:spcAft>
          <a:spcPts val="0"/>
        </a:spcAft>
        <a:buClr>
          <a:schemeClr val="tx2"/>
        </a:buClr>
        <a:buSzPct val="100000"/>
        <a:buFontTx/>
        <a:buBlip>
          <a:blip r:embed="rId15"/>
        </a:buBlip>
        <a:defRPr sz="1800" kern="1200">
          <a:solidFill>
            <a:schemeClr val="tx1"/>
          </a:solidFill>
          <a:latin typeface="+mn-lt"/>
          <a:ea typeface="+mn-ea"/>
          <a:cs typeface="+mn-cs"/>
        </a:defRPr>
      </a:lvl2pPr>
      <a:lvl3pPr marL="544513" indent="-196850" algn="l" defTabSz="914400" rtl="0" eaLnBrk="1" latinLnBrk="0" hangingPunct="1">
        <a:spcBef>
          <a:spcPts val="0"/>
        </a:spcBef>
        <a:spcAft>
          <a:spcPts val="0"/>
        </a:spcAft>
        <a:buClr>
          <a:schemeClr val="tx2"/>
        </a:buClr>
        <a:buSzPct val="100000"/>
        <a:buFontTx/>
        <a:buBlip>
          <a:blip r:embed="rId15"/>
        </a:buBlip>
        <a:defRPr sz="1600" kern="1200">
          <a:solidFill>
            <a:schemeClr val="tx1"/>
          </a:solidFill>
          <a:latin typeface="+mn-lt"/>
          <a:ea typeface="+mn-ea"/>
          <a:cs typeface="+mn-cs"/>
        </a:defRPr>
      </a:lvl3pPr>
      <a:lvl4pPr marL="708025" indent="-163513" algn="l" defTabSz="914400" rtl="0" eaLnBrk="1" latinLnBrk="0" hangingPunct="1">
        <a:spcBef>
          <a:spcPts val="0"/>
        </a:spcBef>
        <a:spcAft>
          <a:spcPts val="0"/>
        </a:spcAft>
        <a:buClr>
          <a:schemeClr val="tx2"/>
        </a:buClr>
        <a:buSzPct val="100000"/>
        <a:buFontTx/>
        <a:buBlip>
          <a:blip r:embed="rId15"/>
        </a:buBlip>
        <a:defRPr sz="1400" kern="1200">
          <a:solidFill>
            <a:schemeClr val="tx1"/>
          </a:solidFill>
          <a:latin typeface="+mn-lt"/>
          <a:ea typeface="+mn-ea"/>
          <a:cs typeface="+mn-cs"/>
        </a:defRPr>
      </a:lvl4pPr>
      <a:lvl5pPr marL="892175" indent="-176213" algn="l" defTabSz="914400" rtl="0" eaLnBrk="1" latinLnBrk="0" hangingPunct="1">
        <a:spcBef>
          <a:spcPts val="0"/>
        </a:spcBef>
        <a:spcAft>
          <a:spcPts val="0"/>
        </a:spcAft>
        <a:buClr>
          <a:schemeClr val="tx2"/>
        </a:buClr>
        <a:buSzPct val="100000"/>
        <a:buFontTx/>
        <a:buBlip>
          <a:blip r:embed="rId15"/>
        </a:buBlip>
        <a:defRPr sz="1200" kern="1200">
          <a:solidFill>
            <a:schemeClr val="tx1"/>
          </a:solidFill>
          <a:latin typeface="+mn-lt"/>
          <a:ea typeface="+mn-ea"/>
          <a:cs typeface="+mn-cs"/>
        </a:defRPr>
      </a:lvl5pPr>
      <a:lvl6pPr marL="1081088" indent="-188913" algn="l" defTabSz="914400" rtl="0" eaLnBrk="1" latinLnBrk="0" hangingPunct="1">
        <a:spcBef>
          <a:spcPts val="0"/>
        </a:spcBef>
        <a:spcAft>
          <a:spcPts val="0"/>
        </a:spcAft>
        <a:buClr>
          <a:schemeClr val="tx2"/>
        </a:buClr>
        <a:buSzPct val="100000"/>
        <a:buFontTx/>
        <a:buBlip>
          <a:blip r:embed="rId15"/>
        </a:buBlip>
        <a:defRPr sz="1200" kern="1200">
          <a:solidFill>
            <a:schemeClr val="tx1"/>
          </a:solidFill>
          <a:latin typeface="+mn-lt"/>
          <a:ea typeface="+mn-ea"/>
          <a:cs typeface="+mn-cs"/>
        </a:defRPr>
      </a:lvl6pPr>
      <a:lvl7pPr marL="1255713" indent="-174625" algn="l" defTabSz="914400" rtl="0" eaLnBrk="1" latinLnBrk="0" hangingPunct="1">
        <a:spcBef>
          <a:spcPts val="0"/>
        </a:spcBef>
        <a:spcAft>
          <a:spcPts val="0"/>
        </a:spcAft>
        <a:buClr>
          <a:schemeClr val="tx2"/>
        </a:buClr>
        <a:buSzPct val="100000"/>
        <a:buFontTx/>
        <a:buBlip>
          <a:blip r:embed="rId15"/>
        </a:buBlip>
        <a:defRPr sz="1200" kern="1200">
          <a:solidFill>
            <a:schemeClr val="tx1"/>
          </a:solidFill>
          <a:latin typeface="+mn-lt"/>
          <a:ea typeface="+mn-ea"/>
          <a:cs typeface="+mn-cs"/>
        </a:defRPr>
      </a:lvl7pPr>
      <a:lvl8pPr marL="1431925" indent="-176213" algn="l" defTabSz="914400" rtl="0" eaLnBrk="1" latinLnBrk="0" hangingPunct="1">
        <a:spcBef>
          <a:spcPts val="0"/>
        </a:spcBef>
        <a:spcAft>
          <a:spcPts val="0"/>
        </a:spcAft>
        <a:buClr>
          <a:schemeClr val="tx2"/>
        </a:buClr>
        <a:buSzPct val="100000"/>
        <a:buFontTx/>
        <a:buBlip>
          <a:blip r:embed="rId15"/>
        </a:buBlip>
        <a:defRPr sz="12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3"/>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1502" name="think-cell Slide" r:id="rId29" imgW="270" imgH="270" progId="TCLayout.ActiveDocument.1">
                  <p:embed/>
                </p:oleObj>
              </mc:Choice>
              <mc:Fallback>
                <p:oleObj name="think-cell Slide" r:id="rId29" imgW="270" imgH="270" progId="TCLayout.ActiveDocument.1">
                  <p:embed/>
                  <p:pic>
                    <p:nvPicPr>
                      <p:cNvPr id="0" name=""/>
                      <p:cNvPicPr/>
                      <p:nvPr/>
                    </p:nvPicPr>
                    <p:blipFill>
                      <a:blip r:embed="rId30"/>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2377117" y="2364856"/>
            <a:ext cx="4389768"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9" name="Title Placeholder 2"/>
          <p:cNvSpPr>
            <a:spLocks noGrp="1" noChangeArrowheads="1"/>
          </p:cNvSpPr>
          <p:nvPr>
            <p:ph type="title"/>
          </p:nvPr>
        </p:nvSpPr>
        <p:spPr bwMode="auto">
          <a:xfrm>
            <a:off x="172517" y="235293"/>
            <a:ext cx="87941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2517" y="17819"/>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Calibri"/>
              </a:rPr>
              <a:t>TRACKER</a:t>
            </a:r>
          </a:p>
        </p:txBody>
      </p:sp>
      <p:sp>
        <p:nvSpPr>
          <p:cNvPr id="11" name="McK 3. Unit of measure" hidden="1"/>
          <p:cNvSpPr txBox="1">
            <a:spLocks noChangeArrowheads="1"/>
          </p:cNvSpPr>
          <p:nvPr/>
        </p:nvSpPr>
        <p:spPr bwMode="auto">
          <a:xfrm>
            <a:off x="172517" y="575878"/>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Calibri"/>
              </a:rPr>
              <a:t>Unit of measure</a:t>
            </a:r>
          </a:p>
        </p:txBody>
      </p:sp>
      <p:grpSp>
        <p:nvGrpSpPr>
          <p:cNvPr id="15" name="ACET" hidden="1"/>
          <p:cNvGrpSpPr>
            <a:grpSpLocks/>
          </p:cNvGrpSpPr>
          <p:nvPr/>
        </p:nvGrpSpPr>
        <p:grpSpPr bwMode="auto">
          <a:xfrm>
            <a:off x="2377117" y="1783367"/>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0000"/>
                  </a:solidFill>
                  <a:latin typeface="Calibri"/>
                </a:rPr>
                <a:t>Title</a:t>
              </a:r>
            </a:p>
            <a:p>
              <a:r>
                <a:rPr lang="en-US" sz="1600" dirty="0">
                  <a:solidFill>
                    <a:srgbClr val="808080"/>
                  </a:solidFill>
                  <a:latin typeface="Calibri"/>
                </a:rPr>
                <a:t>Unit of measure</a:t>
              </a:r>
            </a:p>
          </p:txBody>
        </p:sp>
      </p:grpSp>
      <p:grpSp>
        <p:nvGrpSpPr>
          <p:cNvPr id="22" name="LegendBoxes" hidden="1"/>
          <p:cNvGrpSpPr>
            <a:grpSpLocks/>
          </p:cNvGrpSpPr>
          <p:nvPr/>
        </p:nvGrpSpPr>
        <p:grpSpPr bwMode="auto">
          <a:xfrm>
            <a:off x="8263367" y="273840"/>
            <a:ext cx="703263" cy="996951"/>
            <a:chOff x="4936" y="176"/>
            <a:chExt cx="443" cy="628"/>
          </a:xfrm>
        </p:grpSpPr>
        <p:sp>
          <p:nvSpPr>
            <p:cNvPr id="2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2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2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2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31" name="LegendLines" hidden="1"/>
          <p:cNvGrpSpPr>
            <a:grpSpLocks/>
          </p:cNvGrpSpPr>
          <p:nvPr/>
        </p:nvGrpSpPr>
        <p:grpSpPr bwMode="auto">
          <a:xfrm>
            <a:off x="7955392" y="273840"/>
            <a:ext cx="1011238" cy="730251"/>
            <a:chOff x="4750" y="176"/>
            <a:chExt cx="637" cy="460"/>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Calibri"/>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Calibri"/>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dirty="0">
                <a:solidFill>
                  <a:srgbClr val="000000"/>
                </a:solidFill>
                <a:latin typeface="Calibri"/>
              </a:endParaRPr>
            </a:p>
          </p:txBody>
        </p:sp>
        <p:sp>
          <p:nvSpPr>
            <p:cNvPr id="3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3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3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grpSp>
      <p:grpSp>
        <p:nvGrpSpPr>
          <p:cNvPr id="38" name="McKSticker" hidden="1"/>
          <p:cNvGrpSpPr/>
          <p:nvPr/>
        </p:nvGrpSpPr>
        <p:grpSpPr bwMode="auto">
          <a:xfrm>
            <a:off x="8081965" y="273840"/>
            <a:ext cx="884665" cy="212366"/>
            <a:chOff x="7856110" y="285750"/>
            <a:chExt cx="884665" cy="212366"/>
          </a:xfrm>
        </p:grpSpPr>
        <p:sp>
          <p:nvSpPr>
            <p:cNvPr id="3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0000"/>
                </a:buClr>
              </a:pPr>
              <a:r>
                <a:rPr lang="en-US" sz="1200" dirty="0">
                  <a:solidFill>
                    <a:srgbClr val="808080"/>
                  </a:solidFill>
                  <a:latin typeface="Calibri"/>
                </a:rPr>
                <a:t>PRELIMINARY</a:t>
              </a:r>
            </a:p>
          </p:txBody>
        </p:sp>
        <p:cxnSp>
          <p:nvCxnSpPr>
            <p:cNvPr id="40" name="AutoShape 31"/>
            <p:cNvCxnSpPr>
              <a:cxnSpLocks noChangeShapeType="1"/>
              <a:stCxn id="39" idx="2"/>
              <a:endCxn id="3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 name="McK Slide Elements" hidden="1"/>
          <p:cNvGrpSpPr/>
          <p:nvPr/>
        </p:nvGrpSpPr>
        <p:grpSpPr bwMode="auto">
          <a:xfrm>
            <a:off x="172517" y="6244704"/>
            <a:ext cx="6778350" cy="350028"/>
            <a:chOff x="172519" y="6244704"/>
            <a:chExt cx="6778350" cy="350028"/>
          </a:xfrm>
        </p:grpSpPr>
        <p:sp>
          <p:nvSpPr>
            <p:cNvPr id="64" name="McK 4. Footnote"/>
            <p:cNvSpPr txBox="1">
              <a:spLocks noChangeArrowheads="1"/>
            </p:cNvSpPr>
            <p:nvPr/>
          </p:nvSpPr>
          <p:spPr bwMode="auto">
            <a:xfrm>
              <a:off x="172519" y="6244704"/>
              <a:ext cx="67783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3663" indent="-93663">
                <a:defRPr/>
              </a:pPr>
              <a:r>
                <a:rPr lang="en-US" sz="1000" dirty="0">
                  <a:solidFill>
                    <a:srgbClr val="000000"/>
                  </a:solidFill>
                  <a:latin typeface="Calibri"/>
                </a:rPr>
                <a:t>1 Footnote</a:t>
              </a:r>
            </a:p>
          </p:txBody>
        </p:sp>
        <p:sp>
          <p:nvSpPr>
            <p:cNvPr id="65" name="McK 5. Source"/>
            <p:cNvSpPr>
              <a:spLocks noChangeArrowheads="1"/>
            </p:cNvSpPr>
            <p:nvPr/>
          </p:nvSpPr>
          <p:spPr bwMode="auto">
            <a:xfrm>
              <a:off x="172519" y="6440844"/>
              <a:ext cx="677835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17513" indent="-417513" defTabSz="895350">
                <a:tabLst>
                  <a:tab pos="427038" algn="l"/>
                </a:tabLst>
              </a:pPr>
              <a:r>
                <a:rPr lang="en-US" sz="1000" dirty="0">
                  <a:solidFill>
                    <a:srgbClr val="000000"/>
                  </a:solidFill>
                  <a:latin typeface="Calibri"/>
                </a:rPr>
                <a:t>Source: Source</a:t>
              </a:r>
            </a:p>
          </p:txBody>
        </p:sp>
      </p:grpSp>
      <p:grpSp>
        <p:nvGrpSpPr>
          <p:cNvPr id="60" name="LegendMoons" hidden="1"/>
          <p:cNvGrpSpPr/>
          <p:nvPr/>
        </p:nvGrpSpPr>
        <p:grpSpPr bwMode="auto">
          <a:xfrm>
            <a:off x="8196793" y="273840"/>
            <a:ext cx="769837" cy="1306516"/>
            <a:chOff x="5428012" y="273840"/>
            <a:chExt cx="769837" cy="1306516"/>
          </a:xfrm>
        </p:grpSpPr>
        <p:sp>
          <p:nvSpPr>
            <p:cNvPr id="61" name="Legend1"/>
            <p:cNvSpPr>
              <a:spLocks noChangeArrowheads="1"/>
            </p:cNvSpPr>
            <p:nvPr/>
          </p:nvSpPr>
          <p:spPr bwMode="auto">
            <a:xfrm>
              <a:off x="5748687" y="28654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62" name="Legend2"/>
            <p:cNvSpPr>
              <a:spLocks noChangeArrowheads="1"/>
            </p:cNvSpPr>
            <p:nvPr/>
          </p:nvSpPr>
          <p:spPr bwMode="auto">
            <a:xfrm>
              <a:off x="5748687" y="561178"/>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69" name="Legend3"/>
            <p:cNvSpPr>
              <a:spLocks noChangeArrowheads="1"/>
            </p:cNvSpPr>
            <p:nvPr/>
          </p:nvSpPr>
          <p:spPr bwMode="auto">
            <a:xfrm>
              <a:off x="5748687" y="835817"/>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70" name="Legend4"/>
            <p:cNvSpPr>
              <a:spLocks noChangeArrowheads="1"/>
            </p:cNvSpPr>
            <p:nvPr/>
          </p:nvSpPr>
          <p:spPr bwMode="auto">
            <a:xfrm>
              <a:off x="5748687" y="110728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sp>
          <p:nvSpPr>
            <p:cNvPr id="71" name="Legend5"/>
            <p:cNvSpPr>
              <a:spLocks noChangeArrowheads="1"/>
            </p:cNvSpPr>
            <p:nvPr/>
          </p:nvSpPr>
          <p:spPr bwMode="auto">
            <a:xfrm>
              <a:off x="5748687" y="138350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Calibri"/>
                </a:rPr>
                <a:t>Legend</a:t>
              </a:r>
            </a:p>
          </p:txBody>
        </p:sp>
        <p:grpSp>
          <p:nvGrpSpPr>
            <p:cNvPr id="72" name="MoonLegend1"/>
            <p:cNvGrpSpPr>
              <a:grpSpLocks noChangeAspect="1"/>
            </p:cNvGrpSpPr>
            <p:nvPr userDrawn="1">
              <p:custDataLst>
                <p:tags r:id="rId14"/>
              </p:custDataLst>
            </p:nvPr>
          </p:nvGrpSpPr>
          <p:grpSpPr bwMode="auto">
            <a:xfrm>
              <a:off x="5428012" y="273840"/>
              <a:ext cx="209550" cy="209551"/>
              <a:chOff x="1694" y="2044"/>
              <a:chExt cx="160" cy="160"/>
            </a:xfrm>
          </p:grpSpPr>
          <p:sp>
            <p:nvSpPr>
              <p:cNvPr id="90" name="Oval 41"/>
              <p:cNvSpPr>
                <a:spLocks noChangeAspect="1" noChangeArrowheads="1"/>
              </p:cNvSpPr>
              <p:nvPr>
                <p:custDataLst>
                  <p:tags r:id="rId2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91" name="Arc 42"/>
              <p:cNvSpPr>
                <a:spLocks noChangeAspect="1"/>
              </p:cNvSpPr>
              <p:nvPr>
                <p:custDataLst>
                  <p:tags r:id="rId28"/>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78" name="MoonLegend2"/>
            <p:cNvGrpSpPr>
              <a:grpSpLocks noChangeAspect="1"/>
            </p:cNvGrpSpPr>
            <p:nvPr userDrawn="1">
              <p:custDataLst>
                <p:tags r:id="rId15"/>
              </p:custDataLst>
            </p:nvPr>
          </p:nvGrpSpPr>
          <p:grpSpPr bwMode="auto">
            <a:xfrm>
              <a:off x="5428012" y="548081"/>
              <a:ext cx="209550" cy="209551"/>
              <a:chOff x="1694" y="2044"/>
              <a:chExt cx="160" cy="160"/>
            </a:xfrm>
          </p:grpSpPr>
          <p:sp>
            <p:nvSpPr>
              <p:cNvPr id="88" name="Oval 41"/>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9" name="Arc 42"/>
              <p:cNvSpPr>
                <a:spLocks noChangeAspect="1"/>
              </p:cNvSpPr>
              <p:nvPr>
                <p:custDataLst>
                  <p:tags r:id="rId26"/>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79" name="MoonLegend3"/>
            <p:cNvGrpSpPr>
              <a:grpSpLocks noChangeAspect="1"/>
            </p:cNvGrpSpPr>
            <p:nvPr userDrawn="1">
              <p:custDataLst>
                <p:tags r:id="rId16"/>
              </p:custDataLst>
            </p:nvPr>
          </p:nvGrpSpPr>
          <p:grpSpPr bwMode="auto">
            <a:xfrm>
              <a:off x="5428012" y="822322"/>
              <a:ext cx="209550" cy="209551"/>
              <a:chOff x="1694" y="2044"/>
              <a:chExt cx="160" cy="160"/>
            </a:xfrm>
          </p:grpSpPr>
          <p:sp>
            <p:nvSpPr>
              <p:cNvPr id="86"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7" name="Arc 42"/>
              <p:cNvSpPr>
                <a:spLocks noChangeAspect="1"/>
              </p:cNvSpPr>
              <p:nvPr>
                <p:custDataLst>
                  <p:tags r:id="rId24"/>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80" name="MoonLegend4"/>
            <p:cNvGrpSpPr>
              <a:grpSpLocks noChangeAspect="1"/>
            </p:cNvGrpSpPr>
            <p:nvPr userDrawn="1">
              <p:custDataLst>
                <p:tags r:id="rId17"/>
              </p:custDataLst>
            </p:nvPr>
          </p:nvGrpSpPr>
          <p:grpSpPr bwMode="auto">
            <a:xfrm>
              <a:off x="5428012" y="1096563"/>
              <a:ext cx="209550" cy="209551"/>
              <a:chOff x="1694" y="2044"/>
              <a:chExt cx="160" cy="160"/>
            </a:xfrm>
          </p:grpSpPr>
          <p:sp>
            <p:nvSpPr>
              <p:cNvPr id="84"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5" name="Arc 42"/>
              <p:cNvSpPr>
                <a:spLocks noChangeAspect="1"/>
              </p:cNvSpPr>
              <p:nvPr>
                <p:custDataLst>
                  <p:tags r:id="rId22"/>
                </p:custDataLst>
              </p:nvPr>
            </p:nvSpPr>
            <p:spPr bwMode="auto">
              <a:xfrm>
                <a:off x="1694" y="2044"/>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nvGrpSpPr>
            <p:cNvPr id="81" name="MoonLegend5"/>
            <p:cNvGrpSpPr>
              <a:grpSpLocks noChangeAspect="1"/>
            </p:cNvGrpSpPr>
            <p:nvPr userDrawn="1">
              <p:custDataLst>
                <p:tags r:id="rId18"/>
              </p:custDataLst>
            </p:nvPr>
          </p:nvGrpSpPr>
          <p:grpSpPr bwMode="auto">
            <a:xfrm>
              <a:off x="5428012" y="1370805"/>
              <a:ext cx="209550" cy="209551"/>
              <a:chOff x="1694" y="2044"/>
              <a:chExt cx="160" cy="160"/>
            </a:xfrm>
          </p:grpSpPr>
          <p:sp>
            <p:nvSpPr>
              <p:cNvPr id="82"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sp>
            <p:nvSpPr>
              <p:cNvPr id="83" name="Arc 42"/>
              <p:cNvSpPr>
                <a:spLocks noChangeAspect="1"/>
              </p:cNvSpPr>
              <p:nvPr>
                <p:custDataLst>
                  <p:tags r:id="rId20"/>
                </p:custDataLst>
              </p:nvPr>
            </p:nvSpPr>
            <p:spPr bwMode="auto">
              <a:xfrm>
                <a:off x="1694" y="2044"/>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dirty="0">
                  <a:solidFill>
                    <a:srgbClr val="000000"/>
                  </a:solidFill>
                  <a:latin typeface="Calibri"/>
                </a:endParaRPr>
              </a:p>
            </p:txBody>
          </p:sp>
        </p:grpSp>
      </p:grpSp>
      <p:sp>
        <p:nvSpPr>
          <p:cNvPr id="73" name="Rectangle 72"/>
          <p:cNvSpPr/>
          <p:nvPr/>
        </p:nvSpPr>
        <p:spPr bwMode="ltGray">
          <a:xfrm>
            <a:off x="0" y="6629400"/>
            <a:ext cx="9144000" cy="228600"/>
          </a:xfrm>
          <a:prstGeom prst="rect">
            <a:avLst/>
          </a:prstGeom>
          <a:solidFill>
            <a:srgbClr val="F3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66" name="Slide Number"/>
          <p:cNvSpPr txBox="1">
            <a:spLocks/>
          </p:cNvSpPr>
          <p:nvPr/>
        </p:nvSpPr>
        <p:spPr bwMode="auto">
          <a:xfrm>
            <a:off x="8815948" y="6666756"/>
            <a:ext cx="150682" cy="153888"/>
          </a:xfrm>
          <a:prstGeom prst="rect">
            <a:avLst/>
          </a:prstGeom>
        </p:spPr>
        <p:txBody>
          <a:bodyPr vert="horz" wrap="none" lIns="0" tIns="0" rIns="0" bIns="0" rtlCol="0" anchor="ctr" anchorCtr="0">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pic>
        <p:nvPicPr>
          <p:cNvPr id="12444" name="Picture 15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114243" y="6249827"/>
            <a:ext cx="8540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45" name="Picture 15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109617" y="6249827"/>
            <a:ext cx="9207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23976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9" r:id="rId4"/>
    <p:sldLayoutId id="2147483860" r:id="rId5"/>
    <p:sldLayoutId id="2147483861" r:id="rId6"/>
    <p:sldLayoutId id="2147483862" r:id="rId7"/>
    <p:sldLayoutId id="2147483863" r:id="rId8"/>
    <p:sldLayoutId id="2147483864" r:id="rId9"/>
    <p:sldLayoutId id="2147483865" r:id="rId10"/>
  </p:sldLayoutIdLst>
  <p:hf hdr="0" ftr="0" dt="0"/>
  <p:txStyles>
    <p:titleStyle>
      <a:lvl1pPr algn="l" defTabSz="913526" rtl="0" eaLnBrk="1" fontAlgn="base" hangingPunct="1">
        <a:spcBef>
          <a:spcPct val="0"/>
        </a:spcBef>
        <a:spcAft>
          <a:spcPct val="0"/>
        </a:spcAft>
        <a:tabLst>
          <a:tab pos="275353" algn="l"/>
        </a:tabLst>
        <a:defRPr sz="2200" b="1" baseline="0">
          <a:solidFill>
            <a:schemeClr val="tx1"/>
          </a:solidFill>
          <a:latin typeface="+mj-lt"/>
          <a:ea typeface="Arial Unicode MS" pitchFamily="34" charset="-128"/>
          <a:cs typeface="Arial Unicode MS" pitchFamily="34" charset="-128"/>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Gemalto-nostrap.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8"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0" name="Platshållare för text 2"/>
          <p:cNvSpPr>
            <a:spLocks noGrp="1"/>
          </p:cNvSpPr>
          <p:nvPr>
            <p:ph type="body"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3" name="Date Placeholder 3"/>
          <p:cNvSpPr>
            <a:spLocks noGrp="1"/>
          </p:cNvSpPr>
          <p:nvPr>
            <p:ph type="dt" sz="half" idx="2"/>
          </p:nvPr>
        </p:nvSpPr>
        <p:spPr>
          <a:xfrm>
            <a:off x="3903785" y="6600975"/>
            <a:ext cx="2133600" cy="180000"/>
          </a:xfrm>
          <a:prstGeom prst="rect">
            <a:avLst/>
          </a:prstGeom>
        </p:spPr>
        <p:txBody>
          <a:bodyPr vert="horz" lIns="36000" tIns="36000" rIns="36000" bIns="36000" rtlCol="0" anchor="ctr"/>
          <a:lstStyle>
            <a:lvl1pPr algn="l">
              <a:defRPr sz="750">
                <a:solidFill>
                  <a:schemeClr val="bg2"/>
                </a:solidFill>
              </a:defRPr>
            </a:lvl1pPr>
          </a:lstStyle>
          <a:p>
            <a:pPr fontAlgn="auto">
              <a:spcBef>
                <a:spcPts val="0"/>
              </a:spcBef>
              <a:spcAft>
                <a:spcPts val="0"/>
              </a:spcAft>
            </a:pPr>
            <a:fld id="{7C4F617C-02C9-A546-8BA1-44871C7A2EF5}" type="datetime3">
              <a:rPr lang="fr-FR" smtClean="0">
                <a:solidFill>
                  <a:srgbClr val="777777"/>
                </a:solidFill>
                <a:latin typeface="Arial"/>
              </a:rPr>
              <a:pPr fontAlgn="auto">
                <a:spcBef>
                  <a:spcPts val="0"/>
                </a:spcBef>
                <a:spcAft>
                  <a:spcPts val="0"/>
                </a:spcAft>
              </a:pPr>
              <a:t>15.05.17</a:t>
            </a:fld>
            <a:endParaRPr lang="en-GB" dirty="0">
              <a:solidFill>
                <a:srgbClr val="777777"/>
              </a:solidFill>
              <a:latin typeface="Arial"/>
            </a:endParaRPr>
          </a:p>
        </p:txBody>
      </p:sp>
      <p:sp>
        <p:nvSpPr>
          <p:cNvPr id="15" name="Footer Placeholder 4"/>
          <p:cNvSpPr>
            <a:spLocks noGrp="1"/>
          </p:cNvSpPr>
          <p:nvPr>
            <p:ph type="ftr" sz="quarter" idx="3"/>
          </p:nvPr>
        </p:nvSpPr>
        <p:spPr>
          <a:xfrm>
            <a:off x="478823" y="6600975"/>
            <a:ext cx="3420000" cy="181440"/>
          </a:xfrm>
          <a:prstGeom prst="rect">
            <a:avLst/>
          </a:prstGeom>
        </p:spPr>
        <p:txBody>
          <a:bodyPr vert="horz" lIns="0" tIns="0" rIns="0" bIns="0" rtlCol="0" anchor="ctr" anchorCtr="0"/>
          <a:lstStyle>
            <a:lvl1pPr algn="l">
              <a:defRPr sz="750">
                <a:solidFill>
                  <a:schemeClr val="bg2"/>
                </a:solidFill>
              </a:defRPr>
            </a:lvl1pPr>
          </a:lstStyle>
          <a:p>
            <a:pPr fontAlgn="auto">
              <a:spcBef>
                <a:spcPts val="0"/>
              </a:spcBef>
              <a:spcAft>
                <a:spcPts val="0"/>
              </a:spcAft>
            </a:pPr>
            <a:r>
              <a:rPr lang="fr-FR" b="1">
                <a:solidFill>
                  <a:srgbClr val="777777"/>
                </a:solidFill>
                <a:latin typeface="Arial"/>
              </a:rPr>
              <a:t>Title</a:t>
            </a:r>
            <a:endParaRPr lang="en-GB" dirty="0">
              <a:solidFill>
                <a:srgbClr val="777777"/>
              </a:solidFill>
              <a:latin typeface="Arial"/>
            </a:endParaRPr>
          </a:p>
        </p:txBody>
      </p:sp>
      <p:sp>
        <p:nvSpPr>
          <p:cNvPr id="16"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pPr fontAlgn="auto">
              <a:spcBef>
                <a:spcPts val="0"/>
              </a:spcBef>
              <a:spcAft>
                <a:spcPts val="0"/>
              </a:spcAft>
            </a:pPr>
            <a:fld id="{7F23323A-7B94-4B7E-998A-4CEB69289686}" type="slidenum">
              <a:rPr lang="en-GB" smtClean="0">
                <a:solidFill>
                  <a:srgbClr val="FA821E"/>
                </a:solidFill>
                <a:latin typeface="Arial"/>
              </a:rPr>
              <a:pPr fontAlgn="auto">
                <a:spcBef>
                  <a:spcPts val="0"/>
                </a:spcBef>
                <a:spcAft>
                  <a:spcPts val="0"/>
                </a:spcAft>
              </a:pPr>
              <a:t>‹#›</a:t>
            </a:fld>
            <a:endParaRPr lang="en-GB" dirty="0">
              <a:solidFill>
                <a:srgbClr val="FA821E"/>
              </a:solidFill>
              <a:latin typeface="Arial"/>
            </a:endParaRPr>
          </a:p>
        </p:txBody>
      </p:sp>
    </p:spTree>
    <p:extLst>
      <p:ext uri="{BB962C8B-B14F-4D97-AF65-F5344CB8AC3E}">
        <p14:creationId xmlns:p14="http://schemas.microsoft.com/office/powerpoint/2010/main" val="1348226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Lst>
  <p:transition>
    <p:fade/>
  </p:transition>
  <p:hf hdr="0"/>
  <p:txStyles>
    <p:titleStyle>
      <a:lvl1pPr algn="l" defTabSz="914400" rtl="0" eaLnBrk="1" latinLnBrk="0" hangingPunct="1">
        <a:lnSpc>
          <a:spcPct val="100000"/>
        </a:lnSpc>
        <a:spcBef>
          <a:spcPct val="0"/>
        </a:spcBef>
        <a:buNone/>
        <a:defRPr sz="2800" kern="2400" spc="-20" baseline="0">
          <a:solidFill>
            <a:schemeClr val="tx2"/>
          </a:solidFill>
          <a:latin typeface="+mj-lt"/>
          <a:ea typeface="+mj-ea"/>
          <a:cs typeface="+mj-cs"/>
        </a:defRPr>
      </a:lvl1pPr>
    </p:titleStyle>
    <p:bodyStyle>
      <a:lvl1pPr marL="269875" indent="-269875" algn="l" defTabSz="914400" rtl="0" eaLnBrk="1" latinLnBrk="0" hangingPunct="1">
        <a:spcBef>
          <a:spcPts val="0"/>
        </a:spcBef>
        <a:spcAft>
          <a:spcPts val="0"/>
        </a:spcAft>
        <a:buClr>
          <a:schemeClr val="tx2"/>
        </a:buClr>
        <a:buSzPct val="100000"/>
        <a:buFontTx/>
        <a:buBlip>
          <a:blip r:embed="rId9"/>
        </a:buBlip>
        <a:defRPr sz="2000" kern="1200">
          <a:solidFill>
            <a:schemeClr val="tx1"/>
          </a:solidFill>
          <a:latin typeface="+mn-lt"/>
          <a:ea typeface="+mn-ea"/>
          <a:cs typeface="+mn-cs"/>
        </a:defRPr>
      </a:lvl1pPr>
      <a:lvl2pPr marL="446088" indent="-260350" algn="l" defTabSz="914400" rtl="0" eaLnBrk="1" latinLnBrk="0" hangingPunct="1">
        <a:spcBef>
          <a:spcPts val="0"/>
        </a:spcBef>
        <a:spcAft>
          <a:spcPts val="0"/>
        </a:spcAft>
        <a:buClr>
          <a:schemeClr val="tx2"/>
        </a:buClr>
        <a:buSzPct val="100000"/>
        <a:buFontTx/>
        <a:buBlip>
          <a:blip r:embed="rId9"/>
        </a:buBlip>
        <a:defRPr sz="1800" kern="1200">
          <a:solidFill>
            <a:schemeClr val="tx1"/>
          </a:solidFill>
          <a:latin typeface="+mn-lt"/>
          <a:ea typeface="+mn-ea"/>
          <a:cs typeface="+mn-cs"/>
        </a:defRPr>
      </a:lvl2pPr>
      <a:lvl3pPr marL="544513" indent="-196850" algn="l" defTabSz="914400" rtl="0" eaLnBrk="1" latinLnBrk="0" hangingPunct="1">
        <a:spcBef>
          <a:spcPts val="0"/>
        </a:spcBef>
        <a:spcAft>
          <a:spcPts val="0"/>
        </a:spcAft>
        <a:buClr>
          <a:schemeClr val="tx2"/>
        </a:buClr>
        <a:buSzPct val="100000"/>
        <a:buFontTx/>
        <a:buBlip>
          <a:blip r:embed="rId9"/>
        </a:buBlip>
        <a:defRPr sz="1600" kern="1200">
          <a:solidFill>
            <a:schemeClr val="tx1"/>
          </a:solidFill>
          <a:latin typeface="+mn-lt"/>
          <a:ea typeface="+mn-ea"/>
          <a:cs typeface="+mn-cs"/>
        </a:defRPr>
      </a:lvl3pPr>
      <a:lvl4pPr marL="708025" indent="-163513" algn="l" defTabSz="914400" rtl="0" eaLnBrk="1" latinLnBrk="0" hangingPunct="1">
        <a:spcBef>
          <a:spcPts val="0"/>
        </a:spcBef>
        <a:spcAft>
          <a:spcPts val="0"/>
        </a:spcAft>
        <a:buClr>
          <a:schemeClr val="tx2"/>
        </a:buClr>
        <a:buSzPct val="100000"/>
        <a:buFontTx/>
        <a:buBlip>
          <a:blip r:embed="rId9"/>
        </a:buBlip>
        <a:defRPr sz="1400" kern="1200">
          <a:solidFill>
            <a:schemeClr val="tx1"/>
          </a:solidFill>
          <a:latin typeface="+mn-lt"/>
          <a:ea typeface="+mn-ea"/>
          <a:cs typeface="+mn-cs"/>
        </a:defRPr>
      </a:lvl4pPr>
      <a:lvl5pPr marL="892175" indent="-176213" algn="l" defTabSz="914400" rtl="0" eaLnBrk="1" latinLnBrk="0" hangingPunct="1">
        <a:spcBef>
          <a:spcPts val="0"/>
        </a:spcBef>
        <a:spcAft>
          <a:spcPts val="0"/>
        </a:spcAft>
        <a:buClr>
          <a:schemeClr val="tx2"/>
        </a:buClr>
        <a:buSzPct val="100000"/>
        <a:buFontTx/>
        <a:buBlip>
          <a:blip r:embed="rId9"/>
        </a:buBlip>
        <a:defRPr sz="1200" kern="1200">
          <a:solidFill>
            <a:schemeClr val="tx1"/>
          </a:solidFill>
          <a:latin typeface="+mn-lt"/>
          <a:ea typeface="+mn-ea"/>
          <a:cs typeface="+mn-cs"/>
        </a:defRPr>
      </a:lvl5pPr>
      <a:lvl6pPr marL="1081088" indent="-188913" algn="l" defTabSz="914400" rtl="0" eaLnBrk="1" latinLnBrk="0" hangingPunct="1">
        <a:spcBef>
          <a:spcPts val="0"/>
        </a:spcBef>
        <a:spcAft>
          <a:spcPts val="0"/>
        </a:spcAft>
        <a:buClr>
          <a:schemeClr val="tx2"/>
        </a:buClr>
        <a:buSzPct val="100000"/>
        <a:buFontTx/>
        <a:buBlip>
          <a:blip r:embed="rId9"/>
        </a:buBlip>
        <a:defRPr sz="1200" kern="1200">
          <a:solidFill>
            <a:schemeClr val="tx1"/>
          </a:solidFill>
          <a:latin typeface="+mn-lt"/>
          <a:ea typeface="+mn-ea"/>
          <a:cs typeface="+mn-cs"/>
        </a:defRPr>
      </a:lvl6pPr>
      <a:lvl7pPr marL="1255713" indent="-174625" algn="l" defTabSz="914400" rtl="0" eaLnBrk="1" latinLnBrk="0" hangingPunct="1">
        <a:spcBef>
          <a:spcPts val="0"/>
        </a:spcBef>
        <a:spcAft>
          <a:spcPts val="0"/>
        </a:spcAft>
        <a:buClr>
          <a:schemeClr val="tx2"/>
        </a:buClr>
        <a:buSzPct val="100000"/>
        <a:buFontTx/>
        <a:buBlip>
          <a:blip r:embed="rId9"/>
        </a:buBlip>
        <a:defRPr sz="1200" kern="1200">
          <a:solidFill>
            <a:schemeClr val="tx1"/>
          </a:solidFill>
          <a:latin typeface="+mn-lt"/>
          <a:ea typeface="+mn-ea"/>
          <a:cs typeface="+mn-cs"/>
        </a:defRPr>
      </a:lvl7pPr>
      <a:lvl8pPr marL="1431925" indent="-176213" algn="l" defTabSz="914400" rtl="0" eaLnBrk="1" latinLnBrk="0" hangingPunct="1">
        <a:spcBef>
          <a:spcPts val="0"/>
        </a:spcBef>
        <a:spcAft>
          <a:spcPts val="0"/>
        </a:spcAft>
        <a:buClr>
          <a:schemeClr val="tx2"/>
        </a:buClr>
        <a:buSzPct val="100000"/>
        <a:buFontTx/>
        <a:buBlip>
          <a:blip r:embed="rId9"/>
        </a:buBlip>
        <a:defRPr sz="12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pic>
        <p:nvPicPr>
          <p:cNvPr id="17" name="Picture 16" descr="Gemalto-nostrap.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8"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0" name="Platshållare för text 2"/>
          <p:cNvSpPr>
            <a:spLocks noGrp="1"/>
          </p:cNvSpPr>
          <p:nvPr>
            <p:ph type="body"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6"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pPr fontAlgn="auto">
              <a:spcBef>
                <a:spcPts val="0"/>
              </a:spcBef>
              <a:spcAft>
                <a:spcPts val="0"/>
              </a:spcAft>
            </a:pPr>
            <a:fld id="{7F23323A-7B94-4B7E-998A-4CEB69289686}" type="slidenum">
              <a:rPr lang="en-GB" smtClean="0">
                <a:solidFill>
                  <a:srgbClr val="FA821E"/>
                </a:solidFill>
                <a:latin typeface="Arial"/>
              </a:rPr>
              <a:pPr fontAlgn="auto">
                <a:spcBef>
                  <a:spcPts val="0"/>
                </a:spcBef>
                <a:spcAft>
                  <a:spcPts val="0"/>
                </a:spcAft>
              </a:pPr>
              <a:t>‹#›</a:t>
            </a:fld>
            <a:endParaRPr lang="en-GB" dirty="0">
              <a:solidFill>
                <a:srgbClr val="FA821E"/>
              </a:solidFill>
              <a:latin typeface="Arial"/>
            </a:endParaRPr>
          </a:p>
        </p:txBody>
      </p:sp>
      <p:sp>
        <p:nvSpPr>
          <p:cNvPr id="9"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pPr fontAlgn="auto">
              <a:spcBef>
                <a:spcPts val="0"/>
              </a:spcBef>
              <a:spcAft>
                <a:spcPts val="0"/>
              </a:spcAft>
            </a:pPr>
            <a:r>
              <a:rPr lang="fr-FR" b="1" dirty="0">
                <a:solidFill>
                  <a:srgbClr val="777777"/>
                </a:solidFill>
                <a:latin typeface="Arial"/>
              </a:rPr>
              <a:t>Confidentiel and Proprietary | For Internal Gemalto Use Only</a:t>
            </a:r>
            <a:endParaRPr lang="en-GB" dirty="0">
              <a:solidFill>
                <a:srgbClr val="777777"/>
              </a:solidFill>
              <a:latin typeface="Arial"/>
            </a:endParaRPr>
          </a:p>
        </p:txBody>
      </p:sp>
    </p:spTree>
    <p:extLst>
      <p:ext uri="{BB962C8B-B14F-4D97-AF65-F5344CB8AC3E}">
        <p14:creationId xmlns:p14="http://schemas.microsoft.com/office/powerpoint/2010/main" val="17569184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Lst>
  <p:transition>
    <p:fade/>
  </p:transition>
  <p:hf hdr="0" dt="0"/>
  <p:txStyles>
    <p:titleStyle>
      <a:lvl1pPr algn="l" defTabSz="914400" rtl="0" eaLnBrk="1" latinLnBrk="0" hangingPunct="1">
        <a:lnSpc>
          <a:spcPct val="100000"/>
        </a:lnSpc>
        <a:spcBef>
          <a:spcPct val="0"/>
        </a:spcBef>
        <a:buNone/>
        <a:defRPr sz="2800" kern="2400" spc="-20" baseline="0">
          <a:solidFill>
            <a:schemeClr val="tx2"/>
          </a:solidFill>
          <a:latin typeface="+mj-lt"/>
          <a:ea typeface="+mj-ea"/>
          <a:cs typeface="+mj-cs"/>
        </a:defRPr>
      </a:lvl1pPr>
    </p:titleStyle>
    <p:bodyStyle>
      <a:lvl1pPr marL="269875" indent="-269875" algn="l" defTabSz="914400" rtl="0" eaLnBrk="1" latinLnBrk="0" hangingPunct="1">
        <a:spcBef>
          <a:spcPts val="0"/>
        </a:spcBef>
        <a:spcAft>
          <a:spcPts val="0"/>
        </a:spcAft>
        <a:buClr>
          <a:schemeClr val="tx2"/>
        </a:buClr>
        <a:buSzPct val="100000"/>
        <a:buFontTx/>
        <a:buBlip>
          <a:blip r:embed="rId16"/>
        </a:buBlip>
        <a:defRPr sz="2000" kern="1200">
          <a:solidFill>
            <a:schemeClr val="tx1"/>
          </a:solidFill>
          <a:latin typeface="+mn-lt"/>
          <a:ea typeface="+mn-ea"/>
          <a:cs typeface="+mn-cs"/>
        </a:defRPr>
      </a:lvl1pPr>
      <a:lvl2pPr marL="446088" indent="-260350" algn="l" defTabSz="914400" rtl="0" eaLnBrk="1" latinLnBrk="0" hangingPunct="1">
        <a:spcBef>
          <a:spcPts val="0"/>
        </a:spcBef>
        <a:spcAft>
          <a:spcPts val="0"/>
        </a:spcAft>
        <a:buClr>
          <a:schemeClr val="tx2"/>
        </a:buClr>
        <a:buSzPct val="100000"/>
        <a:buFontTx/>
        <a:buBlip>
          <a:blip r:embed="rId16"/>
        </a:buBlip>
        <a:defRPr sz="1800" kern="1200">
          <a:solidFill>
            <a:schemeClr val="tx1"/>
          </a:solidFill>
          <a:latin typeface="+mn-lt"/>
          <a:ea typeface="+mn-ea"/>
          <a:cs typeface="+mn-cs"/>
        </a:defRPr>
      </a:lvl2pPr>
      <a:lvl3pPr marL="544513" indent="-196850" algn="l" defTabSz="914400" rtl="0" eaLnBrk="1" latinLnBrk="0" hangingPunct="1">
        <a:spcBef>
          <a:spcPts val="0"/>
        </a:spcBef>
        <a:spcAft>
          <a:spcPts val="0"/>
        </a:spcAft>
        <a:buClr>
          <a:schemeClr val="tx2"/>
        </a:buClr>
        <a:buSzPct val="100000"/>
        <a:buFontTx/>
        <a:buBlip>
          <a:blip r:embed="rId16"/>
        </a:buBlip>
        <a:defRPr sz="1600" kern="1200">
          <a:solidFill>
            <a:schemeClr val="tx1"/>
          </a:solidFill>
          <a:latin typeface="+mn-lt"/>
          <a:ea typeface="+mn-ea"/>
          <a:cs typeface="+mn-cs"/>
        </a:defRPr>
      </a:lvl3pPr>
      <a:lvl4pPr marL="708025" indent="-163513" algn="l" defTabSz="914400" rtl="0" eaLnBrk="1" latinLnBrk="0" hangingPunct="1">
        <a:spcBef>
          <a:spcPts val="0"/>
        </a:spcBef>
        <a:spcAft>
          <a:spcPts val="0"/>
        </a:spcAft>
        <a:buClr>
          <a:schemeClr val="tx2"/>
        </a:buClr>
        <a:buSzPct val="100000"/>
        <a:buFontTx/>
        <a:buBlip>
          <a:blip r:embed="rId16"/>
        </a:buBlip>
        <a:defRPr sz="1400" kern="1200">
          <a:solidFill>
            <a:schemeClr val="tx1"/>
          </a:solidFill>
          <a:latin typeface="+mn-lt"/>
          <a:ea typeface="+mn-ea"/>
          <a:cs typeface="+mn-cs"/>
        </a:defRPr>
      </a:lvl4pPr>
      <a:lvl5pPr marL="892175" indent="-176213" algn="l" defTabSz="914400" rtl="0" eaLnBrk="1" latinLnBrk="0" hangingPunct="1">
        <a:spcBef>
          <a:spcPts val="0"/>
        </a:spcBef>
        <a:spcAft>
          <a:spcPts val="0"/>
        </a:spcAft>
        <a:buClr>
          <a:schemeClr val="tx2"/>
        </a:buClr>
        <a:buSzPct val="100000"/>
        <a:buFontTx/>
        <a:buBlip>
          <a:blip r:embed="rId16"/>
        </a:buBlip>
        <a:defRPr sz="1200" kern="1200">
          <a:solidFill>
            <a:schemeClr val="tx1"/>
          </a:solidFill>
          <a:latin typeface="+mn-lt"/>
          <a:ea typeface="+mn-ea"/>
          <a:cs typeface="+mn-cs"/>
        </a:defRPr>
      </a:lvl5pPr>
      <a:lvl6pPr marL="1081088" indent="-188913" algn="l" defTabSz="914400" rtl="0" eaLnBrk="1" latinLnBrk="0" hangingPunct="1">
        <a:spcBef>
          <a:spcPts val="0"/>
        </a:spcBef>
        <a:spcAft>
          <a:spcPts val="0"/>
        </a:spcAft>
        <a:buClr>
          <a:schemeClr val="tx2"/>
        </a:buClr>
        <a:buSzPct val="100000"/>
        <a:buFontTx/>
        <a:buBlip>
          <a:blip r:embed="rId16"/>
        </a:buBlip>
        <a:defRPr sz="1200" kern="1200">
          <a:solidFill>
            <a:schemeClr val="tx1"/>
          </a:solidFill>
          <a:latin typeface="+mn-lt"/>
          <a:ea typeface="+mn-ea"/>
          <a:cs typeface="+mn-cs"/>
        </a:defRPr>
      </a:lvl6pPr>
      <a:lvl7pPr marL="1255713" indent="-174625" algn="l" defTabSz="914400" rtl="0" eaLnBrk="1" latinLnBrk="0" hangingPunct="1">
        <a:spcBef>
          <a:spcPts val="0"/>
        </a:spcBef>
        <a:spcAft>
          <a:spcPts val="0"/>
        </a:spcAft>
        <a:buClr>
          <a:schemeClr val="tx2"/>
        </a:buClr>
        <a:buSzPct val="100000"/>
        <a:buFontTx/>
        <a:buBlip>
          <a:blip r:embed="rId16"/>
        </a:buBlip>
        <a:defRPr sz="1200" kern="1200">
          <a:solidFill>
            <a:schemeClr val="tx1"/>
          </a:solidFill>
          <a:latin typeface="+mn-lt"/>
          <a:ea typeface="+mn-ea"/>
          <a:cs typeface="+mn-cs"/>
        </a:defRPr>
      </a:lvl7pPr>
      <a:lvl8pPr marL="1431925" indent="-176213" algn="l" defTabSz="914400" rtl="0" eaLnBrk="1" latinLnBrk="0" hangingPunct="1">
        <a:spcBef>
          <a:spcPts val="0"/>
        </a:spcBef>
        <a:spcAft>
          <a:spcPts val="0"/>
        </a:spcAft>
        <a:buClr>
          <a:schemeClr val="tx2"/>
        </a:buClr>
        <a:buSzPct val="100000"/>
        <a:buFontTx/>
        <a:buBlip>
          <a:blip r:embed="rId16"/>
        </a:buBlip>
        <a:defRPr sz="12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pic>
        <p:nvPicPr>
          <p:cNvPr id="17" name="Picture 16" descr="Gemalto-nostrap.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101704" y="6551187"/>
            <a:ext cx="756000" cy="279176"/>
          </a:xfrm>
          <a:prstGeom prst="rect">
            <a:avLst/>
          </a:prstGeom>
        </p:spPr>
      </p:pic>
      <p:sp>
        <p:nvSpPr>
          <p:cNvPr id="8" name="Platshållare för rubrik 1"/>
          <p:cNvSpPr>
            <a:spLocks noGrp="1"/>
          </p:cNvSpPr>
          <p:nvPr>
            <p:ph type="title"/>
          </p:nvPr>
        </p:nvSpPr>
        <p:spPr>
          <a:xfrm>
            <a:off x="753422" y="439794"/>
            <a:ext cx="7578858" cy="484960"/>
          </a:xfrm>
          <a:prstGeom prst="rect">
            <a:avLst/>
          </a:prstGeom>
        </p:spPr>
        <p:txBody>
          <a:bodyPr vert="horz" lIns="0" tIns="0" rIns="0" bIns="0" rtlCol="0" anchor="b" anchorCtr="0">
            <a:normAutofit/>
          </a:bodyPr>
          <a:lstStyle/>
          <a:p>
            <a:r>
              <a:rPr lang="en-US" noProof="0" dirty="0"/>
              <a:t>Click to add text</a:t>
            </a:r>
          </a:p>
        </p:txBody>
      </p:sp>
      <p:sp>
        <p:nvSpPr>
          <p:cNvPr id="10" name="Platshållare för text 2"/>
          <p:cNvSpPr>
            <a:spLocks noGrp="1"/>
          </p:cNvSpPr>
          <p:nvPr>
            <p:ph type="body" idx="1"/>
          </p:nvPr>
        </p:nvSpPr>
        <p:spPr>
          <a:xfrm>
            <a:off x="755650" y="1209073"/>
            <a:ext cx="7635875" cy="4657184"/>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err="1"/>
              <a:t>Eigth</a:t>
            </a:r>
            <a:r>
              <a:rPr lang="en-US" noProof="0" dirty="0"/>
              <a:t> level</a:t>
            </a:r>
          </a:p>
        </p:txBody>
      </p:sp>
      <p:sp>
        <p:nvSpPr>
          <p:cNvPr id="16" name="Slide Number Placeholder 5"/>
          <p:cNvSpPr>
            <a:spLocks noGrp="1"/>
          </p:cNvSpPr>
          <p:nvPr>
            <p:ph type="sldNum" sz="quarter" idx="4"/>
          </p:nvPr>
        </p:nvSpPr>
        <p:spPr>
          <a:xfrm>
            <a:off x="289960" y="6600975"/>
            <a:ext cx="252000" cy="180000"/>
          </a:xfrm>
          <a:prstGeom prst="rect">
            <a:avLst/>
          </a:prstGeom>
        </p:spPr>
        <p:txBody>
          <a:bodyPr vert="horz" lIns="0" tIns="0" rIns="0" bIns="0" rtlCol="0" anchor="ctr"/>
          <a:lstStyle>
            <a:lvl1pPr algn="l">
              <a:defRPr sz="750">
                <a:solidFill>
                  <a:schemeClr val="tx2"/>
                </a:solidFill>
              </a:defRPr>
            </a:lvl1pPr>
          </a:lstStyle>
          <a:p>
            <a:pPr fontAlgn="auto">
              <a:spcBef>
                <a:spcPts val="0"/>
              </a:spcBef>
              <a:spcAft>
                <a:spcPts val="0"/>
              </a:spcAft>
            </a:pPr>
            <a:fld id="{7F23323A-7B94-4B7E-998A-4CEB69289686}" type="slidenum">
              <a:rPr lang="en-GB" smtClean="0">
                <a:solidFill>
                  <a:srgbClr val="FA821E"/>
                </a:solidFill>
                <a:latin typeface="Arial"/>
              </a:rPr>
              <a:pPr fontAlgn="auto">
                <a:spcBef>
                  <a:spcPts val="0"/>
                </a:spcBef>
                <a:spcAft>
                  <a:spcPts val="0"/>
                </a:spcAft>
              </a:pPr>
              <a:t>‹#›</a:t>
            </a:fld>
            <a:endParaRPr lang="en-GB" dirty="0">
              <a:solidFill>
                <a:srgbClr val="FA821E"/>
              </a:solidFill>
              <a:latin typeface="Arial"/>
            </a:endParaRPr>
          </a:p>
        </p:txBody>
      </p:sp>
      <p:sp>
        <p:nvSpPr>
          <p:cNvPr id="9" name="Footer Placeholder 4"/>
          <p:cNvSpPr>
            <a:spLocks noGrp="1"/>
          </p:cNvSpPr>
          <p:nvPr>
            <p:ph type="ftr" sz="quarter" idx="3"/>
          </p:nvPr>
        </p:nvSpPr>
        <p:spPr>
          <a:xfrm>
            <a:off x="557213" y="6600975"/>
            <a:ext cx="3341610" cy="181440"/>
          </a:xfrm>
          <a:prstGeom prst="rect">
            <a:avLst/>
          </a:prstGeom>
        </p:spPr>
        <p:txBody>
          <a:bodyPr vert="horz" lIns="0" tIns="0" rIns="0" bIns="0" rtlCol="0" anchor="ctr" anchorCtr="0"/>
          <a:lstStyle>
            <a:lvl1pPr algn="l">
              <a:defRPr sz="750">
                <a:solidFill>
                  <a:schemeClr val="bg2"/>
                </a:solidFill>
              </a:defRPr>
            </a:lvl1pPr>
          </a:lstStyle>
          <a:p>
            <a:pPr fontAlgn="auto">
              <a:spcBef>
                <a:spcPts val="0"/>
              </a:spcBef>
              <a:spcAft>
                <a:spcPts val="0"/>
              </a:spcAft>
            </a:pPr>
            <a:r>
              <a:rPr lang="fr-FR" b="1" dirty="0">
                <a:solidFill>
                  <a:srgbClr val="777777"/>
                </a:solidFill>
                <a:latin typeface="Arial"/>
              </a:rPr>
              <a:t>Confidentiel and Proprietary | For Internal Gemalto Use Only</a:t>
            </a:r>
            <a:endParaRPr lang="en-GB" dirty="0">
              <a:solidFill>
                <a:srgbClr val="777777"/>
              </a:solidFill>
              <a:latin typeface="Arial"/>
            </a:endParaRPr>
          </a:p>
        </p:txBody>
      </p:sp>
    </p:spTree>
    <p:extLst>
      <p:ext uri="{BB962C8B-B14F-4D97-AF65-F5344CB8AC3E}">
        <p14:creationId xmlns:p14="http://schemas.microsoft.com/office/powerpoint/2010/main" val="418023573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9" r:id="rId10"/>
    <p:sldLayoutId id="2147483970" r:id="rId11"/>
    <p:sldLayoutId id="2147483971" r:id="rId12"/>
  </p:sldLayoutIdLst>
  <p:transition>
    <p:fade/>
  </p:transition>
  <p:hf hdr="0" dt="0"/>
  <p:txStyles>
    <p:titleStyle>
      <a:lvl1pPr algn="l" defTabSz="914400" rtl="0" eaLnBrk="1" latinLnBrk="0" hangingPunct="1">
        <a:lnSpc>
          <a:spcPct val="100000"/>
        </a:lnSpc>
        <a:spcBef>
          <a:spcPct val="0"/>
        </a:spcBef>
        <a:buNone/>
        <a:defRPr sz="2800" kern="2400" spc="-20" baseline="0">
          <a:solidFill>
            <a:schemeClr val="tx2"/>
          </a:solidFill>
          <a:latin typeface="+mj-lt"/>
          <a:ea typeface="+mj-ea"/>
          <a:cs typeface="+mj-cs"/>
        </a:defRPr>
      </a:lvl1pPr>
    </p:titleStyle>
    <p:bodyStyle>
      <a:lvl1pPr marL="269875" indent="-269875" algn="l" defTabSz="914400" rtl="0" eaLnBrk="1" latinLnBrk="0" hangingPunct="1">
        <a:spcBef>
          <a:spcPts val="0"/>
        </a:spcBef>
        <a:spcAft>
          <a:spcPts val="0"/>
        </a:spcAft>
        <a:buClr>
          <a:schemeClr val="tx2"/>
        </a:buClr>
        <a:buSzPct val="100000"/>
        <a:buFontTx/>
        <a:buBlip>
          <a:blip r:embed="rId15"/>
        </a:buBlip>
        <a:defRPr sz="2000" kern="1200">
          <a:solidFill>
            <a:schemeClr val="tx1"/>
          </a:solidFill>
          <a:latin typeface="+mn-lt"/>
          <a:ea typeface="+mn-ea"/>
          <a:cs typeface="+mn-cs"/>
        </a:defRPr>
      </a:lvl1pPr>
      <a:lvl2pPr marL="446088" indent="-260350" algn="l" defTabSz="914400" rtl="0" eaLnBrk="1" latinLnBrk="0" hangingPunct="1">
        <a:spcBef>
          <a:spcPts val="0"/>
        </a:spcBef>
        <a:spcAft>
          <a:spcPts val="0"/>
        </a:spcAft>
        <a:buClr>
          <a:schemeClr val="tx2"/>
        </a:buClr>
        <a:buSzPct val="100000"/>
        <a:buFontTx/>
        <a:buBlip>
          <a:blip r:embed="rId15"/>
        </a:buBlip>
        <a:defRPr sz="1800" kern="1200">
          <a:solidFill>
            <a:schemeClr val="tx1"/>
          </a:solidFill>
          <a:latin typeface="+mn-lt"/>
          <a:ea typeface="+mn-ea"/>
          <a:cs typeface="+mn-cs"/>
        </a:defRPr>
      </a:lvl2pPr>
      <a:lvl3pPr marL="544513" indent="-196850" algn="l" defTabSz="914400" rtl="0" eaLnBrk="1" latinLnBrk="0" hangingPunct="1">
        <a:spcBef>
          <a:spcPts val="0"/>
        </a:spcBef>
        <a:spcAft>
          <a:spcPts val="0"/>
        </a:spcAft>
        <a:buClr>
          <a:schemeClr val="tx2"/>
        </a:buClr>
        <a:buSzPct val="100000"/>
        <a:buFontTx/>
        <a:buBlip>
          <a:blip r:embed="rId15"/>
        </a:buBlip>
        <a:defRPr sz="1600" kern="1200">
          <a:solidFill>
            <a:schemeClr val="tx1"/>
          </a:solidFill>
          <a:latin typeface="+mn-lt"/>
          <a:ea typeface="+mn-ea"/>
          <a:cs typeface="+mn-cs"/>
        </a:defRPr>
      </a:lvl3pPr>
      <a:lvl4pPr marL="708025" indent="-163513" algn="l" defTabSz="914400" rtl="0" eaLnBrk="1" latinLnBrk="0" hangingPunct="1">
        <a:spcBef>
          <a:spcPts val="0"/>
        </a:spcBef>
        <a:spcAft>
          <a:spcPts val="0"/>
        </a:spcAft>
        <a:buClr>
          <a:schemeClr val="tx2"/>
        </a:buClr>
        <a:buSzPct val="100000"/>
        <a:buFontTx/>
        <a:buBlip>
          <a:blip r:embed="rId15"/>
        </a:buBlip>
        <a:defRPr sz="1400" kern="1200">
          <a:solidFill>
            <a:schemeClr val="tx1"/>
          </a:solidFill>
          <a:latin typeface="+mn-lt"/>
          <a:ea typeface="+mn-ea"/>
          <a:cs typeface="+mn-cs"/>
        </a:defRPr>
      </a:lvl4pPr>
      <a:lvl5pPr marL="892175" indent="-176213" algn="l" defTabSz="914400" rtl="0" eaLnBrk="1" latinLnBrk="0" hangingPunct="1">
        <a:spcBef>
          <a:spcPts val="0"/>
        </a:spcBef>
        <a:spcAft>
          <a:spcPts val="0"/>
        </a:spcAft>
        <a:buClr>
          <a:schemeClr val="tx2"/>
        </a:buClr>
        <a:buSzPct val="100000"/>
        <a:buFontTx/>
        <a:buBlip>
          <a:blip r:embed="rId15"/>
        </a:buBlip>
        <a:defRPr sz="1200" kern="1200">
          <a:solidFill>
            <a:schemeClr val="tx1"/>
          </a:solidFill>
          <a:latin typeface="+mn-lt"/>
          <a:ea typeface="+mn-ea"/>
          <a:cs typeface="+mn-cs"/>
        </a:defRPr>
      </a:lvl5pPr>
      <a:lvl6pPr marL="1081088" indent="-188913" algn="l" defTabSz="914400" rtl="0" eaLnBrk="1" latinLnBrk="0" hangingPunct="1">
        <a:spcBef>
          <a:spcPts val="0"/>
        </a:spcBef>
        <a:spcAft>
          <a:spcPts val="0"/>
        </a:spcAft>
        <a:buClr>
          <a:schemeClr val="tx2"/>
        </a:buClr>
        <a:buSzPct val="100000"/>
        <a:buFontTx/>
        <a:buBlip>
          <a:blip r:embed="rId15"/>
        </a:buBlip>
        <a:defRPr sz="1200" kern="1200">
          <a:solidFill>
            <a:schemeClr val="tx1"/>
          </a:solidFill>
          <a:latin typeface="+mn-lt"/>
          <a:ea typeface="+mn-ea"/>
          <a:cs typeface="+mn-cs"/>
        </a:defRPr>
      </a:lvl6pPr>
      <a:lvl7pPr marL="1255713" indent="-174625" algn="l" defTabSz="914400" rtl="0" eaLnBrk="1" latinLnBrk="0" hangingPunct="1">
        <a:spcBef>
          <a:spcPts val="0"/>
        </a:spcBef>
        <a:spcAft>
          <a:spcPts val="0"/>
        </a:spcAft>
        <a:buClr>
          <a:schemeClr val="tx2"/>
        </a:buClr>
        <a:buSzPct val="100000"/>
        <a:buFontTx/>
        <a:buBlip>
          <a:blip r:embed="rId15"/>
        </a:buBlip>
        <a:defRPr sz="1200" kern="1200">
          <a:solidFill>
            <a:schemeClr val="tx1"/>
          </a:solidFill>
          <a:latin typeface="+mn-lt"/>
          <a:ea typeface="+mn-ea"/>
          <a:cs typeface="+mn-cs"/>
        </a:defRPr>
      </a:lvl7pPr>
      <a:lvl8pPr marL="1431925" indent="-176213" algn="l" defTabSz="914400" rtl="0" eaLnBrk="1" latinLnBrk="0" hangingPunct="1">
        <a:spcBef>
          <a:spcPts val="0"/>
        </a:spcBef>
        <a:spcAft>
          <a:spcPts val="0"/>
        </a:spcAft>
        <a:buClr>
          <a:schemeClr val="tx2"/>
        </a:buClr>
        <a:buSzPct val="100000"/>
        <a:buFontTx/>
        <a:buBlip>
          <a:blip r:embed="rId15"/>
        </a:buBlip>
        <a:defRPr sz="12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png"/><Relationship Id="rId3" Type="http://schemas.openxmlformats.org/officeDocument/2006/relationships/diagramLayout" Target="../diagrams/layout4.xml"/><Relationship Id="rId7" Type="http://schemas.openxmlformats.org/officeDocument/2006/relationships/image" Target="../media/image58.png"/><Relationship Id="rId12" Type="http://schemas.openxmlformats.org/officeDocument/2006/relationships/image" Target="../media/image62.png"/><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11" Type="http://schemas.openxmlformats.org/officeDocument/2006/relationships/image" Target="../media/image61.png"/><Relationship Id="rId5" Type="http://schemas.openxmlformats.org/officeDocument/2006/relationships/diagramColors" Target="../diagrams/colors4.xml"/><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diagramQuickStyle" Target="../diagrams/quickStyle4.xml"/><Relationship Id="rId9" Type="http://schemas.microsoft.com/office/2007/relationships/hdphoto" Target="../media/hdphoto4.wdp"/><Relationship Id="rId1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74.png"/><Relationship Id="rId18" Type="http://schemas.openxmlformats.org/officeDocument/2006/relationships/image" Target="../media/image79.png"/><Relationship Id="rId26" Type="http://schemas.openxmlformats.org/officeDocument/2006/relationships/image" Target="../media/image86.png"/><Relationship Id="rId3" Type="http://schemas.openxmlformats.org/officeDocument/2006/relationships/image" Target="../media/image67.emf"/><Relationship Id="rId21" Type="http://schemas.openxmlformats.org/officeDocument/2006/relationships/image" Target="../media/image81.png"/><Relationship Id="rId7" Type="http://schemas.openxmlformats.org/officeDocument/2006/relationships/slide" Target="slide18.xml"/><Relationship Id="rId12" Type="http://schemas.openxmlformats.org/officeDocument/2006/relationships/image" Target="../media/image73.png"/><Relationship Id="rId17" Type="http://schemas.openxmlformats.org/officeDocument/2006/relationships/image" Target="../media/image78.png"/><Relationship Id="rId25" Type="http://schemas.openxmlformats.org/officeDocument/2006/relationships/image" Target="../media/image85.png"/><Relationship Id="rId2" Type="http://schemas.openxmlformats.org/officeDocument/2006/relationships/image" Target="../media/image66.jpeg"/><Relationship Id="rId16" Type="http://schemas.openxmlformats.org/officeDocument/2006/relationships/image" Target="../media/image77.png"/><Relationship Id="rId20" Type="http://schemas.openxmlformats.org/officeDocument/2006/relationships/slide" Target="slide13.xml"/><Relationship Id="rId29" Type="http://schemas.openxmlformats.org/officeDocument/2006/relationships/slide" Target="slide33.xml"/><Relationship Id="rId1" Type="http://schemas.openxmlformats.org/officeDocument/2006/relationships/slideLayout" Target="../slideLayouts/slideLayout28.xml"/><Relationship Id="rId6" Type="http://schemas.openxmlformats.org/officeDocument/2006/relationships/image" Target="../media/image70.png"/><Relationship Id="rId11" Type="http://schemas.openxmlformats.org/officeDocument/2006/relationships/image" Target="../media/image72.png"/><Relationship Id="rId24" Type="http://schemas.openxmlformats.org/officeDocument/2006/relationships/image" Target="../media/image84.png"/><Relationship Id="rId5" Type="http://schemas.openxmlformats.org/officeDocument/2006/relationships/image" Target="../media/image69.png"/><Relationship Id="rId15" Type="http://schemas.openxmlformats.org/officeDocument/2006/relationships/image" Target="../media/image76.png"/><Relationship Id="rId23" Type="http://schemas.openxmlformats.org/officeDocument/2006/relationships/image" Target="../media/image83.png"/><Relationship Id="rId28" Type="http://schemas.openxmlformats.org/officeDocument/2006/relationships/image" Target="../media/image88.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8.png"/><Relationship Id="rId9" Type="http://schemas.openxmlformats.org/officeDocument/2006/relationships/slide" Target="slide21.xml"/><Relationship Id="rId14" Type="http://schemas.openxmlformats.org/officeDocument/2006/relationships/image" Target="../media/image75.png"/><Relationship Id="rId22" Type="http://schemas.openxmlformats.org/officeDocument/2006/relationships/image" Target="../media/image82.png"/><Relationship Id="rId27" Type="http://schemas.openxmlformats.org/officeDocument/2006/relationships/image" Target="../media/image87.png"/><Relationship Id="rId30" Type="http://schemas.openxmlformats.org/officeDocument/2006/relationships/slide" Target="slide36.xml"/></Relationships>
</file>

<file path=ppt/slides/_rels/slide12.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18" Type="http://schemas.openxmlformats.org/officeDocument/2006/relationships/image" Target="../media/image104.png"/><Relationship Id="rId26" Type="http://schemas.openxmlformats.org/officeDocument/2006/relationships/image" Target="../media/image112.jpeg"/><Relationship Id="rId39" Type="http://schemas.openxmlformats.org/officeDocument/2006/relationships/image" Target="../media/image125.png"/><Relationship Id="rId3" Type="http://schemas.openxmlformats.org/officeDocument/2006/relationships/image" Target="../media/image90.png"/><Relationship Id="rId21" Type="http://schemas.openxmlformats.org/officeDocument/2006/relationships/image" Target="../media/image107.png"/><Relationship Id="rId34" Type="http://schemas.openxmlformats.org/officeDocument/2006/relationships/image" Target="../media/image120.png"/><Relationship Id="rId42" Type="http://schemas.openxmlformats.org/officeDocument/2006/relationships/image" Target="../media/image128.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3.png"/><Relationship Id="rId25" Type="http://schemas.openxmlformats.org/officeDocument/2006/relationships/image" Target="../media/image111.png"/><Relationship Id="rId33" Type="http://schemas.openxmlformats.org/officeDocument/2006/relationships/image" Target="../media/image119.png"/><Relationship Id="rId38" Type="http://schemas.openxmlformats.org/officeDocument/2006/relationships/image" Target="../media/image124.png"/><Relationship Id="rId2" Type="http://schemas.openxmlformats.org/officeDocument/2006/relationships/image" Target="../media/image89.png"/><Relationship Id="rId16" Type="http://schemas.openxmlformats.org/officeDocument/2006/relationships/image" Target="../media/image102.png"/><Relationship Id="rId20" Type="http://schemas.openxmlformats.org/officeDocument/2006/relationships/image" Target="../media/image106.png"/><Relationship Id="rId29" Type="http://schemas.openxmlformats.org/officeDocument/2006/relationships/image" Target="../media/image115.jpeg"/><Relationship Id="rId41" Type="http://schemas.openxmlformats.org/officeDocument/2006/relationships/image" Target="../media/image127.png"/><Relationship Id="rId1" Type="http://schemas.openxmlformats.org/officeDocument/2006/relationships/slideLayout" Target="../slideLayouts/slideLayout100.xml"/><Relationship Id="rId6" Type="http://schemas.openxmlformats.org/officeDocument/2006/relationships/image" Target="../media/image93.png"/><Relationship Id="rId11" Type="http://schemas.openxmlformats.org/officeDocument/2006/relationships/image" Target="../media/image98.png"/><Relationship Id="rId24" Type="http://schemas.openxmlformats.org/officeDocument/2006/relationships/image" Target="../media/image110.png"/><Relationship Id="rId32" Type="http://schemas.openxmlformats.org/officeDocument/2006/relationships/image" Target="../media/image118.png"/><Relationship Id="rId37" Type="http://schemas.openxmlformats.org/officeDocument/2006/relationships/image" Target="../media/image123.png"/><Relationship Id="rId40" Type="http://schemas.openxmlformats.org/officeDocument/2006/relationships/image" Target="../media/image126.png"/><Relationship Id="rId5" Type="http://schemas.openxmlformats.org/officeDocument/2006/relationships/image" Target="../media/image92.png"/><Relationship Id="rId15" Type="http://schemas.openxmlformats.org/officeDocument/2006/relationships/image" Target="../media/image101.png"/><Relationship Id="rId23" Type="http://schemas.openxmlformats.org/officeDocument/2006/relationships/image" Target="../media/image109.png"/><Relationship Id="rId28" Type="http://schemas.openxmlformats.org/officeDocument/2006/relationships/image" Target="../media/image114.png"/><Relationship Id="rId36" Type="http://schemas.openxmlformats.org/officeDocument/2006/relationships/image" Target="../media/image122.png"/><Relationship Id="rId10" Type="http://schemas.openxmlformats.org/officeDocument/2006/relationships/image" Target="../media/image97.png"/><Relationship Id="rId19" Type="http://schemas.openxmlformats.org/officeDocument/2006/relationships/image" Target="../media/image105.png"/><Relationship Id="rId31" Type="http://schemas.openxmlformats.org/officeDocument/2006/relationships/image" Target="../media/image117.png"/><Relationship Id="rId4" Type="http://schemas.openxmlformats.org/officeDocument/2006/relationships/image" Target="../media/image91.png"/><Relationship Id="rId9" Type="http://schemas.openxmlformats.org/officeDocument/2006/relationships/image" Target="../media/image96.png"/><Relationship Id="rId14" Type="http://schemas.microsoft.com/office/2007/relationships/hdphoto" Target="../media/hdphoto5.wdp"/><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png"/><Relationship Id="rId35" Type="http://schemas.openxmlformats.org/officeDocument/2006/relationships/image" Target="../media/image121.jpeg"/><Relationship Id="rId43" Type="http://schemas.openxmlformats.org/officeDocument/2006/relationships/image" Target="../media/image1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28.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Colors" Target="../diagrams/colors5.xml"/><Relationship Id="rId11" Type="http://schemas.openxmlformats.org/officeDocument/2006/relationships/image" Target="../media/image63.png"/><Relationship Id="rId5" Type="http://schemas.openxmlformats.org/officeDocument/2006/relationships/diagramQuickStyle" Target="../diagrams/quickStyle5.xml"/><Relationship Id="rId10" Type="http://schemas.microsoft.com/office/2007/relationships/hdphoto" Target="../media/hdphoto4.wdp"/><Relationship Id="rId4" Type="http://schemas.openxmlformats.org/officeDocument/2006/relationships/diagramLayout" Target="../diagrams/layout5.xml"/><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1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69.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1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148.png"/><Relationship Id="rId4" Type="http://schemas.openxmlformats.org/officeDocument/2006/relationships/image" Target="../media/image139.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Layout" Target="../diagrams/layout6.xml"/><Relationship Id="rId7" Type="http://schemas.openxmlformats.org/officeDocument/2006/relationships/image" Target="../media/image58.png"/><Relationship Id="rId12" Type="http://schemas.microsoft.com/office/2007/relationships/hdphoto" Target="../media/hdphoto4.wdp"/><Relationship Id="rId2" Type="http://schemas.openxmlformats.org/officeDocument/2006/relationships/diagramData" Target="../diagrams/data6.xml"/><Relationship Id="rId1" Type="http://schemas.openxmlformats.org/officeDocument/2006/relationships/slideLayout" Target="../slideLayouts/slideLayout69.xml"/><Relationship Id="rId6" Type="http://schemas.microsoft.com/office/2007/relationships/diagramDrawing" Target="../diagrams/drawing6.xml"/><Relationship Id="rId11" Type="http://schemas.openxmlformats.org/officeDocument/2006/relationships/image" Target="../media/image59.png"/><Relationship Id="rId5" Type="http://schemas.openxmlformats.org/officeDocument/2006/relationships/diagramColors" Target="../diagrams/colors6.xml"/><Relationship Id="rId10" Type="http://schemas.openxmlformats.org/officeDocument/2006/relationships/image" Target="../media/image60.png"/><Relationship Id="rId4" Type="http://schemas.openxmlformats.org/officeDocument/2006/relationships/diagramQuickStyle" Target="../diagrams/quickStyle6.xml"/><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jpg"/><Relationship Id="rId7" Type="http://schemas.openxmlformats.org/officeDocument/2006/relationships/image" Target="../media/image37.emf"/><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39.png"/><Relationship Id="rId4" Type="http://schemas.openxmlformats.org/officeDocument/2006/relationships/image" Target="../media/image34.emf"/><Relationship Id="rId9" Type="http://schemas.openxmlformats.org/officeDocument/2006/relationships/image" Target="../media/image28.emf"/></Relationships>
</file>

<file path=ppt/slides/_rels/slide2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3.xml"/><Relationship Id="rId1" Type="http://schemas.openxmlformats.org/officeDocument/2006/relationships/slideLayout" Target="../slideLayouts/slideLayout119.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slide" Target="slide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5.xml"/><Relationship Id="rId1" Type="http://schemas.openxmlformats.org/officeDocument/2006/relationships/slideLayout" Target="../slideLayouts/slideLayout92.xml"/><Relationship Id="rId4" Type="http://schemas.openxmlformats.org/officeDocument/2006/relationships/image" Target="../media/image1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diagramLayout" Target="../diagrams/layout7.xml"/><Relationship Id="rId7" Type="http://schemas.openxmlformats.org/officeDocument/2006/relationships/image" Target="../media/image151.png"/><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154.png"/><Relationship Id="rId4" Type="http://schemas.openxmlformats.org/officeDocument/2006/relationships/diagramQuickStyle" Target="../diagrams/quickStyle7.xml"/><Relationship Id="rId9" Type="http://schemas.openxmlformats.org/officeDocument/2006/relationships/image" Target="../media/image153.png"/></Relationships>
</file>

<file path=ppt/slides/_rels/slide26.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56.png"/><Relationship Id="rId1" Type="http://schemas.openxmlformats.org/officeDocument/2006/relationships/slideLayout" Target="../slideLayouts/slideLayout28.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2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29.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8.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jp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40.png"/><Relationship Id="rId5" Type="http://schemas.openxmlformats.org/officeDocument/2006/relationships/image" Target="../media/image28.emf"/><Relationship Id="rId4" Type="http://schemas.openxmlformats.org/officeDocument/2006/relationships/image" Target="../media/image38.emf"/></Relationships>
</file>

<file path=ppt/slides/_rels/slide3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172.png"/></Relationships>
</file>

<file path=ppt/slides/_rels/slide31.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8.xml"/><Relationship Id="rId4" Type="http://schemas.openxmlformats.org/officeDocument/2006/relationships/image" Target="../media/image175.png"/></Relationships>
</file>

<file path=ppt/slides/_rels/slide32.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diagramLayout" Target="../diagrams/layout8.xml"/><Relationship Id="rId7" Type="http://schemas.openxmlformats.org/officeDocument/2006/relationships/image" Target="../media/image176.png"/><Relationship Id="rId12" Type="http://schemas.openxmlformats.org/officeDocument/2006/relationships/image" Target="../media/image179.png"/><Relationship Id="rId2" Type="http://schemas.openxmlformats.org/officeDocument/2006/relationships/diagramData" Target="../diagrams/data8.xml"/><Relationship Id="rId1" Type="http://schemas.openxmlformats.org/officeDocument/2006/relationships/slideLayout" Target="../slideLayouts/slideLayout28.xml"/><Relationship Id="rId6" Type="http://schemas.microsoft.com/office/2007/relationships/diagramDrawing" Target="../diagrams/drawing8.xml"/><Relationship Id="rId11" Type="http://schemas.openxmlformats.org/officeDocument/2006/relationships/image" Target="../media/image61.png"/><Relationship Id="rId5" Type="http://schemas.openxmlformats.org/officeDocument/2006/relationships/diagramColors" Target="../diagrams/colors8.xml"/><Relationship Id="rId10" Type="http://schemas.openxmlformats.org/officeDocument/2006/relationships/image" Target="../media/image178.png"/><Relationship Id="rId4" Type="http://schemas.openxmlformats.org/officeDocument/2006/relationships/diagramQuickStyle" Target="../diagrams/quickStyle8.xml"/><Relationship Id="rId9" Type="http://schemas.openxmlformats.org/officeDocument/2006/relationships/image" Target="../media/image177.png"/></Relationships>
</file>

<file path=ppt/slides/_rels/slide3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8.xml"/><Relationship Id="rId1" Type="http://schemas.openxmlformats.org/officeDocument/2006/relationships/slideLayout" Target="../slideLayouts/slideLayout35.xml"/><Relationship Id="rId5" Type="http://schemas.openxmlformats.org/officeDocument/2006/relationships/image" Target="../media/image181.png"/><Relationship Id="rId4" Type="http://schemas.openxmlformats.org/officeDocument/2006/relationships/image" Target="../media/image180.png"/></Relationships>
</file>

<file path=ppt/slides/_rels/slide3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9.xml"/><Relationship Id="rId7" Type="http://schemas.openxmlformats.org/officeDocument/2006/relationships/image" Target="../media/image59.png"/><Relationship Id="rId12" Type="http://schemas.openxmlformats.org/officeDocument/2006/relationships/image" Target="../media/image183.png"/><Relationship Id="rId2" Type="http://schemas.openxmlformats.org/officeDocument/2006/relationships/diagramData" Target="../diagrams/data9.xml"/><Relationship Id="rId1" Type="http://schemas.openxmlformats.org/officeDocument/2006/relationships/slideLayout" Target="../slideLayouts/slideLayout56.xml"/><Relationship Id="rId6" Type="http://schemas.microsoft.com/office/2007/relationships/diagramDrawing" Target="../diagrams/drawing9.xml"/><Relationship Id="rId11" Type="http://schemas.openxmlformats.org/officeDocument/2006/relationships/image" Target="../media/image182.png"/><Relationship Id="rId5" Type="http://schemas.openxmlformats.org/officeDocument/2006/relationships/diagramColors" Target="../diagrams/colors9.xml"/><Relationship Id="rId10" Type="http://schemas.openxmlformats.org/officeDocument/2006/relationships/image" Target="../media/image58.png"/><Relationship Id="rId4" Type="http://schemas.openxmlformats.org/officeDocument/2006/relationships/diagramQuickStyle" Target="../diagrams/quickStyle9.xml"/><Relationship Id="rId9" Type="http://schemas.openxmlformats.org/officeDocument/2006/relationships/image" Target="../media/image65.png"/></Relationships>
</file>

<file path=ppt/slides/_rels/slide35.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diagramLayout" Target="../diagrams/layout10.xml"/><Relationship Id="rId7" Type="http://schemas.openxmlformats.org/officeDocument/2006/relationships/image" Target="../media/image184.png"/><Relationship Id="rId2" Type="http://schemas.openxmlformats.org/officeDocument/2006/relationships/diagramData" Target="../diagrams/data10.xml"/><Relationship Id="rId1" Type="http://schemas.openxmlformats.org/officeDocument/2006/relationships/slideLayout" Target="../slideLayouts/slideLayout5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197.png"/><Relationship Id="rId18" Type="http://schemas.openxmlformats.org/officeDocument/2006/relationships/image" Target="../media/image202.png"/><Relationship Id="rId26" Type="http://schemas.openxmlformats.org/officeDocument/2006/relationships/image" Target="../media/image210.png"/><Relationship Id="rId3" Type="http://schemas.openxmlformats.org/officeDocument/2006/relationships/image" Target="../media/image187.png"/><Relationship Id="rId21" Type="http://schemas.openxmlformats.org/officeDocument/2006/relationships/image" Target="../media/image205.jpeg"/><Relationship Id="rId7" Type="http://schemas.openxmlformats.org/officeDocument/2006/relationships/image" Target="../media/image191.png"/><Relationship Id="rId12" Type="http://schemas.openxmlformats.org/officeDocument/2006/relationships/image" Target="../media/image196.png"/><Relationship Id="rId17" Type="http://schemas.openxmlformats.org/officeDocument/2006/relationships/image" Target="../media/image201.png"/><Relationship Id="rId25" Type="http://schemas.openxmlformats.org/officeDocument/2006/relationships/image" Target="../media/image209.png"/><Relationship Id="rId2" Type="http://schemas.openxmlformats.org/officeDocument/2006/relationships/image" Target="../media/image186.png"/><Relationship Id="rId16" Type="http://schemas.openxmlformats.org/officeDocument/2006/relationships/image" Target="../media/image200.png"/><Relationship Id="rId20" Type="http://schemas.openxmlformats.org/officeDocument/2006/relationships/image" Target="../media/image204.png"/><Relationship Id="rId29" Type="http://schemas.openxmlformats.org/officeDocument/2006/relationships/image" Target="../media/image213.jpeg"/><Relationship Id="rId1" Type="http://schemas.openxmlformats.org/officeDocument/2006/relationships/slideLayout" Target="../slideLayouts/slideLayout28.xml"/><Relationship Id="rId6" Type="http://schemas.openxmlformats.org/officeDocument/2006/relationships/image" Target="../media/image190.png"/><Relationship Id="rId11" Type="http://schemas.openxmlformats.org/officeDocument/2006/relationships/image" Target="../media/image195.png"/><Relationship Id="rId24" Type="http://schemas.openxmlformats.org/officeDocument/2006/relationships/image" Target="../media/image208.png"/><Relationship Id="rId5" Type="http://schemas.openxmlformats.org/officeDocument/2006/relationships/image" Target="../media/image189.jpeg"/><Relationship Id="rId15" Type="http://schemas.openxmlformats.org/officeDocument/2006/relationships/image" Target="../media/image199.png"/><Relationship Id="rId23" Type="http://schemas.openxmlformats.org/officeDocument/2006/relationships/image" Target="../media/image207.png"/><Relationship Id="rId28" Type="http://schemas.openxmlformats.org/officeDocument/2006/relationships/image" Target="../media/image212.png"/><Relationship Id="rId10" Type="http://schemas.openxmlformats.org/officeDocument/2006/relationships/image" Target="../media/image194.png"/><Relationship Id="rId19" Type="http://schemas.openxmlformats.org/officeDocument/2006/relationships/image" Target="../media/image203.png"/><Relationship Id="rId31" Type="http://schemas.openxmlformats.org/officeDocument/2006/relationships/image" Target="../media/image215.png"/><Relationship Id="rId4" Type="http://schemas.openxmlformats.org/officeDocument/2006/relationships/image" Target="../media/image188.png"/><Relationship Id="rId9" Type="http://schemas.openxmlformats.org/officeDocument/2006/relationships/image" Target="../media/image193.gif"/><Relationship Id="rId14" Type="http://schemas.openxmlformats.org/officeDocument/2006/relationships/image" Target="../media/image198.png"/><Relationship Id="rId22" Type="http://schemas.openxmlformats.org/officeDocument/2006/relationships/image" Target="../media/image206.png"/><Relationship Id="rId27" Type="http://schemas.openxmlformats.org/officeDocument/2006/relationships/image" Target="../media/image211.png"/><Relationship Id="rId30" Type="http://schemas.openxmlformats.org/officeDocument/2006/relationships/image" Target="../media/image2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9.xml"/><Relationship Id="rId5" Type="http://schemas.openxmlformats.org/officeDocument/2006/relationships/image" Target="../media/image44.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2538852"/>
            <a:ext cx="7008440" cy="1118748"/>
          </a:xfrm>
        </p:spPr>
        <p:txBody>
          <a:bodyPr>
            <a:noAutofit/>
          </a:bodyPr>
          <a:lstStyle/>
          <a:p>
            <a:r>
              <a:rPr lang="en-US" sz="3200" b="1" dirty="0" err="1">
                <a:solidFill>
                  <a:schemeClr val="tx1"/>
                </a:solidFill>
              </a:rPr>
              <a:t>Soluciones</a:t>
            </a:r>
            <a:r>
              <a:rPr lang="en-US" sz="3200" b="1" dirty="0">
                <a:solidFill>
                  <a:schemeClr val="tx1"/>
                </a:solidFill>
              </a:rPr>
              <a:t> para </a:t>
            </a:r>
            <a:r>
              <a:rPr lang="en-US" sz="3200" b="1" dirty="0" err="1">
                <a:solidFill>
                  <a:schemeClr val="tx1"/>
                </a:solidFill>
              </a:rPr>
              <a:t>proteger</a:t>
            </a:r>
            <a:r>
              <a:rPr lang="en-US" sz="3200" b="1" dirty="0">
                <a:solidFill>
                  <a:schemeClr val="tx1"/>
                </a:solidFill>
              </a:rPr>
              <a:t> </a:t>
            </a:r>
            <a:r>
              <a:rPr lang="en-US" sz="3200" b="1" dirty="0" err="1">
                <a:solidFill>
                  <a:schemeClr val="tx1"/>
                </a:solidFill>
              </a:rPr>
              <a:t>Información</a:t>
            </a:r>
            <a:r>
              <a:rPr lang="en-US" sz="3200" b="1" dirty="0">
                <a:solidFill>
                  <a:schemeClr val="tx1"/>
                </a:solidFill>
              </a:rPr>
              <a:t> Sensible</a:t>
            </a:r>
            <a:br>
              <a:rPr lang="en-US" sz="3200" b="1" dirty="0">
                <a:solidFill>
                  <a:schemeClr val="tx1"/>
                </a:solidFill>
              </a:rPr>
            </a:br>
            <a:endParaRPr lang="en-US" sz="3200" dirty="0">
              <a:solidFill>
                <a:schemeClr val="tx1"/>
              </a:solidFill>
            </a:endParaRPr>
          </a:p>
        </p:txBody>
      </p:sp>
      <p:sp>
        <p:nvSpPr>
          <p:cNvPr id="5" name="Subtitle 4"/>
          <p:cNvSpPr>
            <a:spLocks noGrp="1"/>
          </p:cNvSpPr>
          <p:nvPr>
            <p:ph type="subTitle" idx="1"/>
          </p:nvPr>
        </p:nvSpPr>
        <p:spPr>
          <a:xfrm>
            <a:off x="914400" y="5227128"/>
            <a:ext cx="5963394" cy="1012256"/>
          </a:xfrm>
        </p:spPr>
        <p:txBody>
          <a:bodyPr>
            <a:noAutofit/>
          </a:bodyPr>
          <a:lstStyle/>
          <a:p>
            <a:r>
              <a:rPr lang="en-US" sz="2000" b="1"/>
              <a:t>Ricardo Trujillo</a:t>
            </a:r>
            <a:endParaRPr lang="en-US" sz="2000" b="1" dirty="0"/>
          </a:p>
          <a:p>
            <a:r>
              <a:rPr lang="en-US" sz="1400" b="1" i="1"/>
              <a:t>SE Manager, LATAM</a:t>
            </a:r>
            <a:endParaRPr lang="en-US" sz="1400" b="1" i="1" dirty="0"/>
          </a:p>
          <a:p>
            <a:r>
              <a:rPr lang="en-US" sz="1400" i="1"/>
              <a:t>May, 2017</a:t>
            </a:r>
            <a:endParaRPr lang="en-US" sz="1400" i="1" dirty="0"/>
          </a:p>
        </p:txBody>
      </p:sp>
      <p:cxnSp>
        <p:nvCxnSpPr>
          <p:cNvPr id="8" name="Straight Connector 7"/>
          <p:cNvCxnSpPr/>
          <p:nvPr/>
        </p:nvCxnSpPr>
        <p:spPr>
          <a:xfrm>
            <a:off x="755576" y="5085184"/>
            <a:ext cx="0" cy="1296144"/>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8969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840"/>
            <a:ext cx="7578858" cy="484960"/>
          </a:xfrm>
        </p:spPr>
        <p:txBody>
          <a:bodyPr/>
          <a:lstStyle/>
          <a:p>
            <a:r>
              <a:rPr lang="en-US"/>
              <a:t>Casos de Uso de Protección de Datos</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10</a:t>
            </a:fld>
            <a:endParaRPr lang="en-GB" dirty="0">
              <a:solidFill>
                <a:srgbClr val="FA821E"/>
              </a:solidFill>
            </a:endParaRPr>
          </a:p>
        </p:txBody>
      </p:sp>
      <p:graphicFrame>
        <p:nvGraphicFramePr>
          <p:cNvPr id="6" name="Diagram 5"/>
          <p:cNvGraphicFramePr/>
          <p:nvPr>
            <p:extLst>
              <p:ext uri="{D42A27DB-BD31-4B8C-83A1-F6EECF244321}">
                <p14:modId xmlns:p14="http://schemas.microsoft.com/office/powerpoint/2010/main" val="862373654"/>
              </p:ext>
            </p:extLst>
          </p:nvPr>
        </p:nvGraphicFramePr>
        <p:xfrm>
          <a:off x="172518" y="727736"/>
          <a:ext cx="8685732" cy="576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3477843" y="1713044"/>
            <a:ext cx="685800" cy="734880"/>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314325" y="1703520"/>
            <a:ext cx="685800" cy="734880"/>
          </a:xfrm>
          <a:prstGeom prst="ellipse">
            <a:avLst/>
          </a:prstGeom>
          <a: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5">
              <a:tint val="50000"/>
              <a:hueOff val="4197441"/>
              <a:satOff val="-18850"/>
              <a:lumOff val="-2340"/>
              <a:alphaOff val="0"/>
            </a:schemeClr>
          </a:effectRef>
          <a:fontRef idx="minor">
            <a:schemeClr val="lt1">
              <a:hueOff val="0"/>
              <a:satOff val="0"/>
              <a:lumOff val="0"/>
              <a:alphaOff val="0"/>
            </a:schemeClr>
          </a:fontRef>
        </p:style>
      </p:sp>
      <p:sp>
        <p:nvSpPr>
          <p:cNvPr id="9" name="Oval 8"/>
          <p:cNvSpPr/>
          <p:nvPr/>
        </p:nvSpPr>
        <p:spPr>
          <a:xfrm>
            <a:off x="329877" y="5030275"/>
            <a:ext cx="685800" cy="734880"/>
          </a:xfrm>
          <a:prstGeom prst="ellipse">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5">
              <a:tint val="50000"/>
              <a:hueOff val="16789763"/>
              <a:satOff val="-75398"/>
              <a:lumOff val="-9358"/>
              <a:alphaOff val="0"/>
            </a:schemeClr>
          </a:effectRef>
          <a:fontRef idx="minor">
            <a:schemeClr val="lt1">
              <a:hueOff val="0"/>
              <a:satOff val="0"/>
              <a:lumOff val="0"/>
              <a:alphaOff val="0"/>
            </a:schemeClr>
          </a:fontRef>
        </p:style>
      </p:sp>
      <p:sp>
        <p:nvSpPr>
          <p:cNvPr id="10" name="Oval 9"/>
          <p:cNvSpPr/>
          <p:nvPr/>
        </p:nvSpPr>
        <p:spPr>
          <a:xfrm>
            <a:off x="6629400" y="3339240"/>
            <a:ext cx="685800" cy="734880"/>
          </a:xfrm>
          <a:prstGeom prst="ellipse">
            <a:avLst/>
          </a:prstGeom>
          <a:blipFill rotWithShape="1">
            <a:blip r:embed="rId11"/>
            <a:stretch>
              <a:fillRect/>
            </a:stretch>
          </a:blipFill>
        </p:spPr>
        <p:style>
          <a:lnRef idx="2">
            <a:schemeClr val="lt1">
              <a:hueOff val="0"/>
              <a:satOff val="0"/>
              <a:lumOff val="0"/>
              <a:alphaOff val="0"/>
            </a:schemeClr>
          </a:lnRef>
          <a:fillRef idx="1">
            <a:scrgbClr r="0" g="0" b="0"/>
          </a:fillRef>
          <a:effectRef idx="0">
            <a:schemeClr val="accent5">
              <a:tint val="50000"/>
              <a:hueOff val="12592322"/>
              <a:satOff val="-56549"/>
              <a:lumOff val="-7019"/>
              <a:alphaOff val="0"/>
            </a:schemeClr>
          </a:effectRef>
          <a:fontRef idx="minor">
            <a:schemeClr val="lt1">
              <a:hueOff val="0"/>
              <a:satOff val="0"/>
              <a:lumOff val="0"/>
              <a:alphaOff val="0"/>
            </a:schemeClr>
          </a:fontRef>
        </p:style>
      </p:sp>
      <p:sp>
        <p:nvSpPr>
          <p:cNvPr id="11" name="Oval 10"/>
          <p:cNvSpPr/>
          <p:nvPr/>
        </p:nvSpPr>
        <p:spPr>
          <a:xfrm>
            <a:off x="3526581" y="4795836"/>
            <a:ext cx="711845" cy="711845"/>
          </a:xfrm>
          <a:prstGeom prst="ellipse">
            <a:avLst/>
          </a:prstGeom>
          <a:blipFill rotWithShape="1">
            <a:blip r:embed="rId12"/>
            <a:stretch>
              <a:fillRect/>
            </a:stretch>
          </a:blipFill>
        </p:spPr>
        <p:style>
          <a:lnRef idx="2">
            <a:schemeClr val="accent5">
              <a:tint val="40000"/>
              <a:alpha val="90000"/>
              <a:hueOff val="0"/>
              <a:satOff val="0"/>
              <a:lumOff val="0"/>
              <a:alphaOff val="0"/>
            </a:schemeClr>
          </a:lnRef>
          <a:fillRef idx="1">
            <a:scrgbClr r="0" g="0" b="0"/>
          </a:fillRef>
          <a:effectRef idx="0">
            <a:schemeClr val="accent5">
              <a:tint val="40000"/>
              <a:alpha val="90000"/>
              <a:hueOff val="8416082"/>
              <a:satOff val="-37590"/>
              <a:lumOff val="-3606"/>
              <a:alphaOff val="0"/>
            </a:schemeClr>
          </a:effectRef>
          <a:fontRef idx="minor">
            <a:schemeClr val="dk1">
              <a:hueOff val="0"/>
              <a:satOff val="0"/>
              <a:lumOff val="0"/>
              <a:alphaOff val="0"/>
            </a:schemeClr>
          </a:fontRef>
        </p:style>
      </p:sp>
      <p:sp>
        <p:nvSpPr>
          <p:cNvPr id="12" name="Oval 11"/>
          <p:cNvSpPr/>
          <p:nvPr/>
        </p:nvSpPr>
        <p:spPr>
          <a:xfrm>
            <a:off x="297805" y="3276600"/>
            <a:ext cx="711845" cy="711845"/>
          </a:xfrm>
          <a:prstGeom prst="ellipse">
            <a:avLst/>
          </a:prstGeom>
          <a:blipFill rotWithShape="1">
            <a:blip r:embed="rId13"/>
            <a:stretch>
              <a:fillRect/>
            </a:stretch>
          </a:blipFill>
        </p:spPr>
        <p:style>
          <a:lnRef idx="2">
            <a:schemeClr val="accent5">
              <a:tint val="40000"/>
              <a:alpha val="90000"/>
              <a:hueOff val="0"/>
              <a:satOff val="0"/>
              <a:lumOff val="0"/>
              <a:alphaOff val="0"/>
            </a:schemeClr>
          </a:lnRef>
          <a:fillRef idx="1">
            <a:scrgbClr r="0" g="0" b="0"/>
          </a:fillRef>
          <a:effectRef idx="0">
            <a:schemeClr val="accent5">
              <a:tint val="40000"/>
              <a:alpha val="90000"/>
              <a:hueOff val="5610721"/>
              <a:satOff val="-25060"/>
              <a:lumOff val="-2404"/>
              <a:alphaOff val="0"/>
            </a:schemeClr>
          </a:effectRef>
          <a:fontRef idx="minor">
            <a:schemeClr val="dk1">
              <a:hueOff val="0"/>
              <a:satOff val="0"/>
              <a:lumOff val="0"/>
              <a:alphaOff val="0"/>
            </a:schemeClr>
          </a:fontRef>
        </p:style>
      </p:sp>
      <p:sp>
        <p:nvSpPr>
          <p:cNvPr id="13" name="Oval 12"/>
          <p:cNvSpPr/>
          <p:nvPr/>
        </p:nvSpPr>
        <p:spPr>
          <a:xfrm>
            <a:off x="6629400" y="1822822"/>
            <a:ext cx="711845" cy="711845"/>
          </a:xfrm>
          <a:prstGeom prst="ellipse">
            <a:avLst/>
          </a:prstGeom>
          <a:blipFill rotWithShape="1">
            <a:blip r:embed="rId14"/>
            <a:stretch>
              <a:fillRect/>
            </a:stretch>
          </a:blipFill>
        </p:spPr>
        <p:style>
          <a:lnRef idx="2">
            <a:schemeClr val="accent5">
              <a:tint val="40000"/>
              <a:alpha val="90000"/>
              <a:hueOff val="0"/>
              <a:satOff val="0"/>
              <a:lumOff val="0"/>
              <a:alphaOff val="0"/>
            </a:schemeClr>
          </a:lnRef>
          <a:fillRef idx="1">
            <a:scrgbClr r="0" g="0" b="0"/>
          </a:fillRef>
          <a:effectRef idx="0">
            <a:schemeClr val="accent5">
              <a:tint val="40000"/>
              <a:alpha val="90000"/>
              <a:hueOff val="16832164"/>
              <a:satOff val="-75180"/>
              <a:lumOff val="-7213"/>
              <a:alphaOff val="0"/>
            </a:schemeClr>
          </a:effectRef>
          <a:fontRef idx="minor">
            <a:schemeClr val="dk1">
              <a:hueOff val="0"/>
              <a:satOff val="0"/>
              <a:lumOff val="0"/>
              <a:alphaOff val="0"/>
            </a:schemeClr>
          </a:fontRef>
        </p:style>
      </p:sp>
      <p:sp>
        <p:nvSpPr>
          <p:cNvPr id="14" name="Oval 13"/>
          <p:cNvSpPr/>
          <p:nvPr/>
        </p:nvSpPr>
        <p:spPr>
          <a:xfrm>
            <a:off x="6732490" y="5397715"/>
            <a:ext cx="710698" cy="655232"/>
          </a:xfrm>
          <a:prstGeom prst="ellipse">
            <a:avLst/>
          </a:prstGeom>
          <a:blipFill rotWithShape="1">
            <a:blip r:embed="rId15"/>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Oval 14"/>
          <p:cNvSpPr/>
          <p:nvPr/>
        </p:nvSpPr>
        <p:spPr>
          <a:xfrm>
            <a:off x="3456195" y="2971800"/>
            <a:ext cx="685800" cy="734880"/>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176537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578858" cy="484960"/>
          </a:xfrm>
        </p:spPr>
        <p:txBody>
          <a:bodyPr/>
          <a:lstStyle/>
          <a:p>
            <a:r>
              <a:rPr lang="en-US"/>
              <a:t>Proteja lo que Importa, Donde Importa</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11</a:t>
            </a:fld>
            <a:endParaRPr lang="en-GB" dirty="0">
              <a:solidFill>
                <a:srgbClr val="FA821E"/>
              </a:solidFill>
            </a:endParaRPr>
          </a:p>
        </p:txBody>
      </p:sp>
      <p:pic>
        <p:nvPicPr>
          <p:cNvPr id="6" name="Picture 5"/>
          <p:cNvPicPr>
            <a:picLocks noChangeAspect="1"/>
          </p:cNvPicPr>
          <p:nvPr/>
        </p:nvPicPr>
        <p:blipFill rotWithShape="1">
          <a:blip r:embed="rId2"/>
          <a:srcRect l="66980" t="785" b="-1"/>
          <a:stretch/>
        </p:blipFill>
        <p:spPr>
          <a:xfrm>
            <a:off x="6037293" y="1299188"/>
            <a:ext cx="3110394" cy="4760353"/>
          </a:xfrm>
          <a:prstGeom prst="rect">
            <a:avLst/>
          </a:prstGeom>
        </p:spPr>
      </p:pic>
      <p:pic>
        <p:nvPicPr>
          <p:cNvPr id="7" name="Picture 6"/>
          <p:cNvPicPr>
            <a:picLocks noChangeAspect="1"/>
          </p:cNvPicPr>
          <p:nvPr/>
        </p:nvPicPr>
        <p:blipFill>
          <a:blip r:embed="rId3"/>
          <a:stretch>
            <a:fillRect/>
          </a:stretch>
        </p:blipFill>
        <p:spPr>
          <a:xfrm>
            <a:off x="304800" y="5562600"/>
            <a:ext cx="8305800" cy="1103724"/>
          </a:xfrm>
          <a:prstGeom prst="rect">
            <a:avLst/>
          </a:prstGeom>
        </p:spPr>
      </p:pic>
      <p:pic>
        <p:nvPicPr>
          <p:cNvPr id="8" name="Picture 7" descr="Gemalto-icons_call-out.png"/>
          <p:cNvPicPr>
            <a:picLocks noChangeAspect="1"/>
          </p:cNvPicPr>
          <p:nvPr/>
        </p:nvPicPr>
        <p:blipFill rotWithShape="1">
          <a:blip r:embed="rId4" cstate="print">
            <a:extLst>
              <a:ext uri="{28A0092B-C50C-407E-A947-70E740481C1C}">
                <a14:useLocalDpi xmlns:a14="http://schemas.microsoft.com/office/drawing/2010/main" val="0"/>
              </a:ext>
            </a:extLst>
          </a:blip>
          <a:srcRect l="18323" r="12960"/>
          <a:stretch/>
        </p:blipFill>
        <p:spPr>
          <a:xfrm>
            <a:off x="609600" y="2963741"/>
            <a:ext cx="862314" cy="881126"/>
          </a:xfrm>
          <a:prstGeom prst="rect">
            <a:avLst/>
          </a:prstGeom>
        </p:spPr>
      </p:pic>
      <p:pic>
        <p:nvPicPr>
          <p:cNvPr id="9" name="Picture 8" descr="Gemalto-icons-8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47" y="1037575"/>
            <a:ext cx="3549067" cy="1118060"/>
          </a:xfrm>
          <a:prstGeom prst="rect">
            <a:avLst/>
          </a:prstGeom>
        </p:spPr>
      </p:pic>
      <p:pic>
        <p:nvPicPr>
          <p:cNvPr id="10" name="Picture 9" descr="Gemalto-icons-77.png"/>
          <p:cNvPicPr>
            <a:picLocks noChangeAspect="1"/>
          </p:cNvPicPr>
          <p:nvPr/>
        </p:nvPicPr>
        <p:blipFill rotWithShape="1">
          <a:blip r:embed="rId6" cstate="print">
            <a:extLst>
              <a:ext uri="{28A0092B-C50C-407E-A947-70E740481C1C}">
                <a14:useLocalDpi xmlns:a14="http://schemas.microsoft.com/office/drawing/2010/main" val="0"/>
              </a:ext>
            </a:extLst>
          </a:blip>
          <a:srcRect l="23002" t="-1" r="25211" b="1733"/>
          <a:stretch/>
        </p:blipFill>
        <p:spPr>
          <a:xfrm>
            <a:off x="810108" y="3059972"/>
            <a:ext cx="464879" cy="619393"/>
          </a:xfrm>
          <a:prstGeom prst="rect">
            <a:avLst/>
          </a:prstGeom>
        </p:spPr>
      </p:pic>
      <p:grpSp>
        <p:nvGrpSpPr>
          <p:cNvPr id="11" name="Group 10"/>
          <p:cNvGrpSpPr/>
          <p:nvPr/>
        </p:nvGrpSpPr>
        <p:grpSpPr>
          <a:xfrm>
            <a:off x="3000670" y="1886463"/>
            <a:ext cx="1143000" cy="885683"/>
            <a:chOff x="1638301" y="2022617"/>
            <a:chExt cx="1143000" cy="885683"/>
          </a:xfrm>
        </p:grpSpPr>
        <p:sp>
          <p:nvSpPr>
            <p:cNvPr id="12" name="Rectangle 11"/>
            <p:cNvSpPr/>
            <p:nvPr/>
          </p:nvSpPr>
          <p:spPr>
            <a:xfrm>
              <a:off x="1638301" y="2022617"/>
              <a:ext cx="1143000" cy="352284"/>
            </a:xfrm>
            <a:prstGeom prst="rect">
              <a:avLst/>
            </a:prstGeom>
            <a:solidFill>
              <a:srgbClr val="F3910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a:solidFill>
                    <a:schemeClr val="bg1"/>
                  </a:solidFill>
                  <a:latin typeface="Arial" pitchFamily="34" charset="0"/>
                  <a:cs typeface="Arial" pitchFamily="34" charset="0"/>
                </a:rPr>
                <a:t>Datos Virtualizados</a:t>
              </a:r>
              <a:endParaRPr lang="en-US" sz="900" dirty="0">
                <a:solidFill>
                  <a:schemeClr val="bg1"/>
                </a:solidFill>
                <a:latin typeface="Arial" pitchFamily="34" charset="0"/>
                <a:cs typeface="Arial" pitchFamily="34" charset="0"/>
              </a:endParaRPr>
            </a:p>
          </p:txBody>
        </p:sp>
        <p:grpSp>
          <p:nvGrpSpPr>
            <p:cNvPr id="13" name="Group 12"/>
            <p:cNvGrpSpPr/>
            <p:nvPr/>
          </p:nvGrpSpPr>
          <p:grpSpPr>
            <a:xfrm>
              <a:off x="1981200" y="2451098"/>
              <a:ext cx="457202" cy="457202"/>
              <a:chOff x="304800" y="2514600"/>
              <a:chExt cx="457202" cy="457202"/>
            </a:xfrm>
          </p:grpSpPr>
          <p:sp>
            <p:nvSpPr>
              <p:cNvPr id="15" name="Oval 14"/>
              <p:cNvSpPr/>
              <p:nvPr/>
            </p:nvSpPr>
            <p:spPr>
              <a:xfrm>
                <a:off x="381002" y="2590802"/>
                <a:ext cx="304799" cy="304799"/>
              </a:xfrm>
              <a:prstGeom prst="ellipse">
                <a:avLst/>
              </a:prstGeom>
              <a:solidFill>
                <a:schemeClr val="bg1"/>
              </a:solidFill>
              <a:ln w="3810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r>
                  <a:rPr lang="en-US" sz="1050" b="1" dirty="0">
                    <a:solidFill>
                      <a:srgbClr val="F39100"/>
                    </a:solidFill>
                    <a:latin typeface="Arial"/>
                    <a:cs typeface="Arial"/>
                    <a:hlinkClick r:id="rId7" action="ppaction://hlinksldjump"/>
                  </a:rPr>
                  <a:t>3</a:t>
                </a:r>
                <a:endParaRPr lang="en-US" sz="1050" b="1" dirty="0">
                  <a:solidFill>
                    <a:srgbClr val="F39100"/>
                  </a:solidFill>
                  <a:latin typeface="Arial"/>
                  <a:cs typeface="Arial"/>
                </a:endParaRPr>
              </a:p>
            </p:txBody>
          </p:sp>
          <p:sp>
            <p:nvSpPr>
              <p:cNvPr id="16" name="Oval 15"/>
              <p:cNvSpPr/>
              <p:nvPr/>
            </p:nvSpPr>
            <p:spPr>
              <a:xfrm>
                <a:off x="304800" y="2514600"/>
                <a:ext cx="457202" cy="457202"/>
              </a:xfrm>
              <a:prstGeom prst="ellipse">
                <a:avLst/>
              </a:prstGeom>
              <a:noFill/>
              <a:ln w="635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endParaRPr lang="en-US" sz="900" dirty="0">
                  <a:solidFill>
                    <a:srgbClr val="F39108"/>
                  </a:solidFill>
                </a:endParaRPr>
              </a:p>
            </p:txBody>
          </p:sp>
        </p:grpSp>
        <p:cxnSp>
          <p:nvCxnSpPr>
            <p:cNvPr id="14" name="Straight Connector 13"/>
            <p:cNvCxnSpPr/>
            <p:nvPr/>
          </p:nvCxnSpPr>
          <p:spPr>
            <a:xfrm>
              <a:off x="2209801" y="2298700"/>
              <a:ext cx="0" cy="152400"/>
            </a:xfrm>
            <a:prstGeom prst="line">
              <a:avLst/>
            </a:prstGeom>
            <a:ln>
              <a:solidFill>
                <a:srgbClr val="F39100"/>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7281716" y="1961665"/>
            <a:ext cx="1143000" cy="914400"/>
            <a:chOff x="3695701" y="2222500"/>
            <a:chExt cx="1143000" cy="914400"/>
          </a:xfrm>
        </p:grpSpPr>
        <p:sp>
          <p:nvSpPr>
            <p:cNvPr id="18" name="Rectangle 17"/>
            <p:cNvSpPr/>
            <p:nvPr/>
          </p:nvSpPr>
          <p:spPr>
            <a:xfrm>
              <a:off x="3695701" y="2222500"/>
              <a:ext cx="1143000" cy="381000"/>
            </a:xfrm>
            <a:prstGeom prst="rect">
              <a:avLst/>
            </a:prstGeom>
            <a:solidFill>
              <a:srgbClr val="F3910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a:solidFill>
                    <a:schemeClr val="bg1"/>
                  </a:solidFill>
                  <a:latin typeface="Arial" pitchFamily="34" charset="0"/>
                  <a:cs typeface="Arial" pitchFamily="34" charset="0"/>
                </a:rPr>
                <a:t>Manejo de Llaves y Raíz de Confianza</a:t>
              </a:r>
              <a:endParaRPr lang="en-US" sz="900" dirty="0">
                <a:solidFill>
                  <a:schemeClr val="bg1"/>
                </a:solidFill>
                <a:latin typeface="Arial" pitchFamily="34" charset="0"/>
                <a:cs typeface="Arial" pitchFamily="34" charset="0"/>
              </a:endParaRPr>
            </a:p>
          </p:txBody>
        </p:sp>
        <p:grpSp>
          <p:nvGrpSpPr>
            <p:cNvPr id="19" name="Group 18"/>
            <p:cNvGrpSpPr/>
            <p:nvPr/>
          </p:nvGrpSpPr>
          <p:grpSpPr>
            <a:xfrm>
              <a:off x="4038600" y="2679698"/>
              <a:ext cx="457202" cy="457202"/>
              <a:chOff x="304800" y="2514600"/>
              <a:chExt cx="457202" cy="457202"/>
            </a:xfrm>
          </p:grpSpPr>
          <p:sp>
            <p:nvSpPr>
              <p:cNvPr id="21" name="Oval 20">
                <a:hlinkClick r:id="rId8" action="ppaction://hlinksldjump"/>
              </p:cNvPr>
              <p:cNvSpPr/>
              <p:nvPr/>
            </p:nvSpPr>
            <p:spPr>
              <a:xfrm>
                <a:off x="381002" y="2590802"/>
                <a:ext cx="304799" cy="304799"/>
              </a:xfrm>
              <a:prstGeom prst="ellipse">
                <a:avLst/>
              </a:prstGeom>
              <a:solidFill>
                <a:schemeClr val="bg1"/>
              </a:solidFill>
              <a:ln w="3810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r>
                  <a:rPr lang="en-US" sz="1050" b="1" dirty="0">
                    <a:solidFill>
                      <a:srgbClr val="F39100"/>
                    </a:solidFill>
                    <a:latin typeface="Arial"/>
                    <a:cs typeface="Arial"/>
                    <a:hlinkClick r:id="rId9" action="ppaction://hlinksldjump"/>
                  </a:rPr>
                  <a:t>1</a:t>
                </a:r>
                <a:endParaRPr lang="en-US" sz="1050" b="1" dirty="0">
                  <a:solidFill>
                    <a:srgbClr val="F39100"/>
                  </a:solidFill>
                  <a:latin typeface="Arial"/>
                  <a:cs typeface="Arial"/>
                </a:endParaRPr>
              </a:p>
            </p:txBody>
          </p:sp>
          <p:sp>
            <p:nvSpPr>
              <p:cNvPr id="22" name="Oval 21"/>
              <p:cNvSpPr/>
              <p:nvPr/>
            </p:nvSpPr>
            <p:spPr>
              <a:xfrm>
                <a:off x="304800" y="2514600"/>
                <a:ext cx="457202" cy="457202"/>
              </a:xfrm>
              <a:prstGeom prst="ellipse">
                <a:avLst/>
              </a:prstGeom>
              <a:noFill/>
              <a:ln w="635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endParaRPr lang="en-US" sz="900" dirty="0">
                  <a:solidFill>
                    <a:srgbClr val="F39108"/>
                  </a:solidFill>
                </a:endParaRPr>
              </a:p>
            </p:txBody>
          </p:sp>
        </p:grpSp>
        <p:cxnSp>
          <p:nvCxnSpPr>
            <p:cNvPr id="20" name="Straight Connector 19"/>
            <p:cNvCxnSpPr/>
            <p:nvPr/>
          </p:nvCxnSpPr>
          <p:spPr>
            <a:xfrm>
              <a:off x="4267201" y="2527300"/>
              <a:ext cx="0" cy="152400"/>
            </a:xfrm>
            <a:prstGeom prst="line">
              <a:avLst/>
            </a:prstGeom>
            <a:ln>
              <a:solidFill>
                <a:srgbClr val="F39100"/>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623794" y="1870017"/>
            <a:ext cx="959426" cy="1009505"/>
            <a:chOff x="114301" y="1926681"/>
            <a:chExt cx="959426" cy="905421"/>
          </a:xfrm>
        </p:grpSpPr>
        <p:sp>
          <p:nvSpPr>
            <p:cNvPr id="24" name="Rectangle 23"/>
            <p:cNvSpPr/>
            <p:nvPr/>
          </p:nvSpPr>
          <p:spPr>
            <a:xfrm>
              <a:off x="114301" y="1926681"/>
              <a:ext cx="959426" cy="372019"/>
            </a:xfrm>
            <a:prstGeom prst="rect">
              <a:avLst/>
            </a:prstGeom>
            <a:solidFill>
              <a:srgbClr val="F3910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a:solidFill>
                    <a:schemeClr val="bg1"/>
                  </a:solidFill>
                  <a:latin typeface="Arial" pitchFamily="34" charset="0"/>
                  <a:cs typeface="Arial" pitchFamily="34" charset="0"/>
                </a:rPr>
                <a:t>Datos Almacenados y Archivados</a:t>
              </a:r>
              <a:endParaRPr lang="en-US" sz="900" dirty="0">
                <a:solidFill>
                  <a:schemeClr val="bg1"/>
                </a:solidFill>
                <a:latin typeface="Arial" pitchFamily="34" charset="0"/>
                <a:cs typeface="Arial" pitchFamily="34" charset="0"/>
              </a:endParaRPr>
            </a:p>
          </p:txBody>
        </p:sp>
        <p:grpSp>
          <p:nvGrpSpPr>
            <p:cNvPr id="25" name="Group 24"/>
            <p:cNvGrpSpPr/>
            <p:nvPr/>
          </p:nvGrpSpPr>
          <p:grpSpPr>
            <a:xfrm>
              <a:off x="304800" y="2374900"/>
              <a:ext cx="457202" cy="457202"/>
              <a:chOff x="304800" y="2514600"/>
              <a:chExt cx="457202" cy="457202"/>
            </a:xfrm>
          </p:grpSpPr>
          <p:sp>
            <p:nvSpPr>
              <p:cNvPr id="27" name="Oval 26"/>
              <p:cNvSpPr/>
              <p:nvPr/>
            </p:nvSpPr>
            <p:spPr>
              <a:xfrm>
                <a:off x="381002" y="2590802"/>
                <a:ext cx="304799" cy="304799"/>
              </a:xfrm>
              <a:prstGeom prst="ellipse">
                <a:avLst/>
              </a:prstGeom>
              <a:solidFill>
                <a:schemeClr val="bg1"/>
              </a:solidFill>
              <a:ln w="38100" cmpd="sng">
                <a:solidFill>
                  <a:srgbClr val="F39100"/>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r>
                  <a:rPr lang="en-US" sz="1050" b="1" dirty="0">
                    <a:solidFill>
                      <a:srgbClr val="F39100"/>
                    </a:solidFill>
                    <a:latin typeface="Arial"/>
                    <a:cs typeface="Arial"/>
                    <a:hlinkClick r:id="" action="ppaction://noaction"/>
                  </a:rPr>
                  <a:t>4</a:t>
                </a:r>
                <a:endParaRPr lang="en-US" sz="1050" b="1" dirty="0">
                  <a:solidFill>
                    <a:srgbClr val="F39100"/>
                  </a:solidFill>
                  <a:latin typeface="Arial"/>
                  <a:cs typeface="Arial"/>
                </a:endParaRPr>
              </a:p>
            </p:txBody>
          </p:sp>
          <p:sp>
            <p:nvSpPr>
              <p:cNvPr id="28" name="Oval 27"/>
              <p:cNvSpPr/>
              <p:nvPr/>
            </p:nvSpPr>
            <p:spPr>
              <a:xfrm>
                <a:off x="304800" y="2514600"/>
                <a:ext cx="457202" cy="457202"/>
              </a:xfrm>
              <a:prstGeom prst="ellipse">
                <a:avLst/>
              </a:prstGeom>
              <a:noFill/>
              <a:ln w="635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endParaRPr lang="en-US" sz="900" dirty="0">
                  <a:solidFill>
                    <a:srgbClr val="F39108"/>
                  </a:solidFill>
                </a:endParaRPr>
              </a:p>
            </p:txBody>
          </p:sp>
        </p:grpSp>
        <p:cxnSp>
          <p:nvCxnSpPr>
            <p:cNvPr id="26" name="Straight Connector 25"/>
            <p:cNvCxnSpPr/>
            <p:nvPr/>
          </p:nvCxnSpPr>
          <p:spPr>
            <a:xfrm>
              <a:off x="533401" y="2222500"/>
              <a:ext cx="0" cy="152400"/>
            </a:xfrm>
            <a:prstGeom prst="line">
              <a:avLst/>
            </a:prstGeom>
            <a:ln>
              <a:solidFill>
                <a:srgbClr val="F39100"/>
              </a:solidFill>
            </a:ln>
            <a:effectLst/>
          </p:spPr>
          <p:style>
            <a:lnRef idx="2">
              <a:schemeClr val="accent1"/>
            </a:lnRef>
            <a:fillRef idx="0">
              <a:schemeClr val="accent1"/>
            </a:fillRef>
            <a:effectRef idx="1">
              <a:schemeClr val="accent1"/>
            </a:effectRef>
            <a:fontRef idx="minor">
              <a:schemeClr val="tx1"/>
            </a:fontRef>
          </p:style>
        </p:cxnSp>
      </p:grpSp>
      <p:pic>
        <p:nvPicPr>
          <p:cNvPr id="29" name="Picture 28" descr="Gemalto-icons-8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02496" y="3538327"/>
            <a:ext cx="1545023" cy="1084849"/>
          </a:xfrm>
          <a:prstGeom prst="rect">
            <a:avLst/>
          </a:prstGeom>
        </p:spPr>
      </p:pic>
      <p:pic>
        <p:nvPicPr>
          <p:cNvPr id="30" name="Picture 29" descr="Gemalto-icons-80.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3892" y="5932605"/>
            <a:ext cx="871970" cy="612260"/>
          </a:xfrm>
          <a:prstGeom prst="rect">
            <a:avLst/>
          </a:prstGeom>
        </p:spPr>
      </p:pic>
      <p:pic>
        <p:nvPicPr>
          <p:cNvPr id="31" name="Picture 30" descr="Gemalto-icons-81.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08822" y="5932605"/>
            <a:ext cx="871970" cy="612260"/>
          </a:xfrm>
          <a:prstGeom prst="rect">
            <a:avLst/>
          </a:prstGeom>
        </p:spPr>
      </p:pic>
      <p:pic>
        <p:nvPicPr>
          <p:cNvPr id="32" name="Picture 31" descr="Gemalto-icons-79.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43569" y="2613987"/>
            <a:ext cx="1407901" cy="988568"/>
          </a:xfrm>
          <a:prstGeom prst="rect">
            <a:avLst/>
          </a:prstGeom>
        </p:spPr>
      </p:pic>
      <p:pic>
        <p:nvPicPr>
          <p:cNvPr id="33" name="Picture 32" descr="Gemalto-icons-78.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5986" y="5932605"/>
            <a:ext cx="900508" cy="632298"/>
          </a:xfrm>
          <a:prstGeom prst="rect">
            <a:avLst/>
          </a:prstGeom>
        </p:spPr>
      </p:pic>
      <p:pic>
        <p:nvPicPr>
          <p:cNvPr id="34" name="Picture 33" descr="Gemalto-icons_KMIP.png"/>
          <p:cNvPicPr>
            <a:picLocks noChangeAspect="1"/>
          </p:cNvPicPr>
          <p:nvPr/>
        </p:nvPicPr>
        <p:blipFill rotWithShape="1">
          <a:blip r:embed="rId15" cstate="print">
            <a:extLst>
              <a:ext uri="{28A0092B-C50C-407E-A947-70E740481C1C}">
                <a14:useLocalDpi xmlns:a14="http://schemas.microsoft.com/office/drawing/2010/main" val="0"/>
              </a:ext>
            </a:extLst>
          </a:blip>
          <a:srcRect l="25726" t="24691" r="32411" b="18929"/>
          <a:stretch/>
        </p:blipFill>
        <p:spPr>
          <a:xfrm>
            <a:off x="4891382" y="3174753"/>
            <a:ext cx="772826" cy="730881"/>
          </a:xfrm>
          <a:prstGeom prst="rect">
            <a:avLst/>
          </a:prstGeom>
        </p:spPr>
      </p:pic>
      <p:pic>
        <p:nvPicPr>
          <p:cNvPr id="35" name="Picture 34" descr="Gemalto-icons_call-out.png"/>
          <p:cNvPicPr>
            <a:picLocks noChangeAspect="1"/>
          </p:cNvPicPr>
          <p:nvPr/>
        </p:nvPicPr>
        <p:blipFill rotWithShape="1">
          <a:blip r:embed="rId16" cstate="print">
            <a:extLst>
              <a:ext uri="{28A0092B-C50C-407E-A947-70E740481C1C}">
                <a14:useLocalDpi xmlns:a14="http://schemas.microsoft.com/office/drawing/2010/main" val="0"/>
              </a:ext>
            </a:extLst>
          </a:blip>
          <a:srcRect l="18323" r="12960"/>
          <a:stretch/>
        </p:blipFill>
        <p:spPr>
          <a:xfrm rot="10800000">
            <a:off x="5428470" y="3843274"/>
            <a:ext cx="967462" cy="988568"/>
          </a:xfrm>
          <a:prstGeom prst="rect">
            <a:avLst/>
          </a:prstGeom>
        </p:spPr>
      </p:pic>
      <p:pic>
        <p:nvPicPr>
          <p:cNvPr id="36" name="Picture 35" descr="Gemalto-icons_tapes.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24923" y="4074124"/>
            <a:ext cx="781952" cy="549052"/>
          </a:xfrm>
          <a:prstGeom prst="rect">
            <a:avLst/>
          </a:prstGeom>
        </p:spPr>
      </p:pic>
      <p:pic>
        <p:nvPicPr>
          <p:cNvPr id="37" name="Picture 36" descr="Gemalto-icons_keys.png"/>
          <p:cNvPicPr>
            <a:picLocks noChangeAspect="1"/>
          </p:cNvPicPr>
          <p:nvPr/>
        </p:nvPicPr>
        <p:blipFill rotWithShape="1">
          <a:blip r:embed="rId18" cstate="print">
            <a:extLst>
              <a:ext uri="{28A0092B-C50C-407E-A947-70E740481C1C}">
                <a14:useLocalDpi xmlns:a14="http://schemas.microsoft.com/office/drawing/2010/main" val="0"/>
              </a:ext>
            </a:extLst>
          </a:blip>
          <a:srcRect r="52698" b="48244"/>
          <a:stretch/>
        </p:blipFill>
        <p:spPr>
          <a:xfrm flipH="1">
            <a:off x="7700817" y="3026689"/>
            <a:ext cx="665963" cy="511638"/>
          </a:xfrm>
          <a:prstGeom prst="rect">
            <a:avLst/>
          </a:prstGeom>
        </p:spPr>
      </p:pic>
      <p:pic>
        <p:nvPicPr>
          <p:cNvPr id="38" name="Picture 37" descr="Gemalto-icons_file-server.png"/>
          <p:cNvPicPr>
            <a:picLocks noChangeAspect="1"/>
          </p:cNvPicPr>
          <p:nvPr/>
        </p:nvPicPr>
        <p:blipFill rotWithShape="1">
          <a:blip r:embed="rId19" cstate="print">
            <a:extLst>
              <a:ext uri="{28A0092B-C50C-407E-A947-70E740481C1C}">
                <a14:useLocalDpi xmlns:a14="http://schemas.microsoft.com/office/drawing/2010/main" val="0"/>
              </a:ext>
            </a:extLst>
          </a:blip>
          <a:srcRect l="27212" r="27724"/>
          <a:stretch/>
        </p:blipFill>
        <p:spPr>
          <a:xfrm>
            <a:off x="6195293" y="2799863"/>
            <a:ext cx="515164" cy="802691"/>
          </a:xfrm>
          <a:prstGeom prst="rect">
            <a:avLst/>
          </a:prstGeom>
        </p:spPr>
      </p:pic>
      <p:sp>
        <p:nvSpPr>
          <p:cNvPr id="39" name="Rectangle 38"/>
          <p:cNvSpPr/>
          <p:nvPr/>
        </p:nvSpPr>
        <p:spPr>
          <a:xfrm>
            <a:off x="660395" y="2517265"/>
            <a:ext cx="1676400" cy="2438400"/>
          </a:xfrm>
          <a:prstGeom prst="rect">
            <a:avLst/>
          </a:prstGeom>
          <a:noFill/>
          <a:ln w="38100" cmpd="sng">
            <a:solidFill>
              <a:srgbClr val="8CC7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0" name="Group 39"/>
          <p:cNvGrpSpPr/>
          <p:nvPr/>
        </p:nvGrpSpPr>
        <p:grpSpPr>
          <a:xfrm>
            <a:off x="355594" y="1942994"/>
            <a:ext cx="698499" cy="829155"/>
            <a:chOff x="-3009899" y="2002943"/>
            <a:chExt cx="698499" cy="829155"/>
          </a:xfrm>
        </p:grpSpPr>
        <p:sp>
          <p:nvSpPr>
            <p:cNvPr id="41" name="Rectangle 40"/>
            <p:cNvSpPr/>
            <p:nvPr/>
          </p:nvSpPr>
          <p:spPr>
            <a:xfrm>
              <a:off x="-3009899" y="2002943"/>
              <a:ext cx="698499" cy="295753"/>
            </a:xfrm>
            <a:prstGeom prst="rect">
              <a:avLst/>
            </a:prstGeom>
            <a:solidFill>
              <a:srgbClr val="F3910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a:solidFill>
                    <a:schemeClr val="bg1"/>
                  </a:solidFill>
                  <a:latin typeface="Arial" pitchFamily="34" charset="0"/>
                  <a:cs typeface="Arial" pitchFamily="34" charset="0"/>
                </a:rPr>
                <a:t>Datos Vivos</a:t>
              </a:r>
              <a:endParaRPr lang="en-US" sz="900" dirty="0">
                <a:solidFill>
                  <a:schemeClr val="bg1"/>
                </a:solidFill>
                <a:latin typeface="Arial" pitchFamily="34" charset="0"/>
                <a:cs typeface="Arial" pitchFamily="34" charset="0"/>
              </a:endParaRPr>
            </a:p>
          </p:txBody>
        </p:sp>
        <p:sp>
          <p:nvSpPr>
            <p:cNvPr id="42" name="Oval 41"/>
            <p:cNvSpPr/>
            <p:nvPr/>
          </p:nvSpPr>
          <p:spPr>
            <a:xfrm>
              <a:off x="-2813049" y="2451098"/>
              <a:ext cx="304799" cy="304799"/>
            </a:xfrm>
            <a:prstGeom prst="ellipse">
              <a:avLst/>
            </a:prstGeom>
            <a:solidFill>
              <a:schemeClr val="bg1"/>
            </a:solidFill>
            <a:ln w="38100" cmpd="sng">
              <a:solidFill>
                <a:srgbClr val="F39100"/>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ct val="50000"/>
                </a:lnSpc>
                <a:spcBef>
                  <a:spcPts val="0"/>
                </a:spcBef>
              </a:pPr>
              <a:r>
                <a:rPr lang="en-US" sz="1050" b="1" dirty="0">
                  <a:solidFill>
                    <a:srgbClr val="F39100"/>
                  </a:solidFill>
                  <a:latin typeface="Arial"/>
                  <a:cs typeface="Arial"/>
                  <a:hlinkClick r:id="rId20" action="ppaction://hlinksldjump"/>
                </a:rPr>
                <a:t>2</a:t>
              </a:r>
              <a:endParaRPr lang="en-US" sz="1050" b="1" dirty="0">
                <a:solidFill>
                  <a:srgbClr val="F39100"/>
                </a:solidFill>
                <a:latin typeface="Arial"/>
                <a:cs typeface="Arial"/>
              </a:endParaRPr>
            </a:p>
          </p:txBody>
        </p:sp>
        <p:sp>
          <p:nvSpPr>
            <p:cNvPr id="43" name="Oval 42"/>
            <p:cNvSpPr/>
            <p:nvPr/>
          </p:nvSpPr>
          <p:spPr>
            <a:xfrm>
              <a:off x="-2889251" y="2374896"/>
              <a:ext cx="457202" cy="457202"/>
            </a:xfrm>
            <a:prstGeom prst="ellipse">
              <a:avLst/>
            </a:prstGeom>
            <a:noFill/>
            <a:ln w="635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endParaRPr lang="en-US" sz="900" dirty="0">
                <a:solidFill>
                  <a:srgbClr val="F39108"/>
                </a:solidFill>
              </a:endParaRPr>
            </a:p>
          </p:txBody>
        </p:sp>
        <p:cxnSp>
          <p:nvCxnSpPr>
            <p:cNvPr id="44" name="Straight Connector 43"/>
            <p:cNvCxnSpPr/>
            <p:nvPr/>
          </p:nvCxnSpPr>
          <p:spPr>
            <a:xfrm>
              <a:off x="-2660650" y="2222496"/>
              <a:ext cx="0" cy="152400"/>
            </a:xfrm>
            <a:prstGeom prst="line">
              <a:avLst/>
            </a:prstGeom>
            <a:ln>
              <a:solidFill>
                <a:srgbClr val="F39100"/>
              </a:solidFill>
            </a:ln>
            <a:effectLst/>
          </p:spPr>
          <p:style>
            <a:lnRef idx="2">
              <a:schemeClr val="accent1"/>
            </a:lnRef>
            <a:fillRef idx="0">
              <a:schemeClr val="accent1"/>
            </a:fillRef>
            <a:effectRef idx="1">
              <a:schemeClr val="accent1"/>
            </a:effectRef>
            <a:fontRef idx="minor">
              <a:schemeClr val="tx1"/>
            </a:fontRef>
          </p:style>
        </p:cxnSp>
      </p:grpSp>
      <p:pic>
        <p:nvPicPr>
          <p:cNvPr id="45" name="Picture 44" descr="Gemalto-icons-88.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2260" y="1046051"/>
            <a:ext cx="3549067" cy="1118060"/>
          </a:xfrm>
          <a:prstGeom prst="rect">
            <a:avLst/>
          </a:prstGeom>
        </p:spPr>
      </p:pic>
      <p:pic>
        <p:nvPicPr>
          <p:cNvPr id="46" name="Picture 45" descr="Gemalto-icons_databases.png"/>
          <p:cNvPicPr>
            <a:picLocks noChangeAspect="1"/>
          </p:cNvPicPr>
          <p:nvPr/>
        </p:nvPicPr>
        <p:blipFill rotWithShape="1">
          <a:blip r:embed="rId21" cstate="print">
            <a:extLst>
              <a:ext uri="{28A0092B-C50C-407E-A947-70E740481C1C}">
                <a14:useLocalDpi xmlns:a14="http://schemas.microsoft.com/office/drawing/2010/main" val="0"/>
              </a:ext>
            </a:extLst>
          </a:blip>
          <a:srcRect l="9932" t="5589" r="4398" b="4697"/>
          <a:stretch/>
        </p:blipFill>
        <p:spPr>
          <a:xfrm>
            <a:off x="1422901" y="2613987"/>
            <a:ext cx="833617" cy="612970"/>
          </a:xfrm>
          <a:prstGeom prst="rect">
            <a:avLst/>
          </a:prstGeom>
        </p:spPr>
      </p:pic>
      <p:pic>
        <p:nvPicPr>
          <p:cNvPr id="47" name="Picture 46" descr="Gemalto-icons_file-server.png"/>
          <p:cNvPicPr>
            <a:picLocks noChangeAspect="1"/>
          </p:cNvPicPr>
          <p:nvPr/>
        </p:nvPicPr>
        <p:blipFill rotWithShape="1">
          <a:blip r:embed="rId22" cstate="print">
            <a:extLst>
              <a:ext uri="{28A0092B-C50C-407E-A947-70E740481C1C}">
                <a14:useLocalDpi xmlns:a14="http://schemas.microsoft.com/office/drawing/2010/main" val="0"/>
              </a:ext>
            </a:extLst>
          </a:blip>
          <a:srcRect l="27212" r="27724"/>
          <a:stretch/>
        </p:blipFill>
        <p:spPr>
          <a:xfrm>
            <a:off x="1519384" y="3424392"/>
            <a:ext cx="663245" cy="1033421"/>
          </a:xfrm>
          <a:prstGeom prst="rect">
            <a:avLst/>
          </a:prstGeom>
        </p:spPr>
      </p:pic>
      <p:pic>
        <p:nvPicPr>
          <p:cNvPr id="48" name="Picture 47" descr="Gemalto-icons_keys.png"/>
          <p:cNvPicPr>
            <a:picLocks noChangeAspect="1"/>
          </p:cNvPicPr>
          <p:nvPr/>
        </p:nvPicPr>
        <p:blipFill rotWithShape="1">
          <a:blip r:embed="rId18" cstate="print">
            <a:extLst>
              <a:ext uri="{28A0092B-C50C-407E-A947-70E740481C1C}">
                <a14:useLocalDpi xmlns:a14="http://schemas.microsoft.com/office/drawing/2010/main" val="0"/>
              </a:ext>
            </a:extLst>
          </a:blip>
          <a:srcRect r="52698" b="48244"/>
          <a:stretch/>
        </p:blipFill>
        <p:spPr>
          <a:xfrm flipH="1">
            <a:off x="7417956" y="1351662"/>
            <a:ext cx="665963" cy="511638"/>
          </a:xfrm>
          <a:prstGeom prst="rect">
            <a:avLst/>
          </a:prstGeom>
        </p:spPr>
      </p:pic>
      <p:pic>
        <p:nvPicPr>
          <p:cNvPr id="49" name="Picture 48" descr="Gemalto-icons_keys.png"/>
          <p:cNvPicPr>
            <a:picLocks noChangeAspect="1"/>
          </p:cNvPicPr>
          <p:nvPr/>
        </p:nvPicPr>
        <p:blipFill rotWithShape="1">
          <a:blip r:embed="rId18" cstate="print">
            <a:extLst>
              <a:ext uri="{28A0092B-C50C-407E-A947-70E740481C1C}">
                <a14:useLocalDpi xmlns:a14="http://schemas.microsoft.com/office/drawing/2010/main" val="0"/>
              </a:ext>
            </a:extLst>
          </a:blip>
          <a:srcRect r="52698" b="48244"/>
          <a:stretch/>
        </p:blipFill>
        <p:spPr>
          <a:xfrm flipH="1">
            <a:off x="8424716" y="1450027"/>
            <a:ext cx="665963" cy="511638"/>
          </a:xfrm>
          <a:prstGeom prst="rect">
            <a:avLst/>
          </a:prstGeom>
        </p:spPr>
      </p:pic>
      <p:pic>
        <p:nvPicPr>
          <p:cNvPr id="50" name="Picture 49" descr="Gemalto-icons_keys.png"/>
          <p:cNvPicPr>
            <a:picLocks noChangeAspect="1"/>
          </p:cNvPicPr>
          <p:nvPr/>
        </p:nvPicPr>
        <p:blipFill rotWithShape="1">
          <a:blip r:embed="rId18" cstate="print">
            <a:extLst>
              <a:ext uri="{28A0092B-C50C-407E-A947-70E740481C1C}">
                <a14:useLocalDpi xmlns:a14="http://schemas.microsoft.com/office/drawing/2010/main" val="0"/>
              </a:ext>
            </a:extLst>
          </a:blip>
          <a:srcRect r="52698" b="48244"/>
          <a:stretch/>
        </p:blipFill>
        <p:spPr>
          <a:xfrm flipH="1">
            <a:off x="8199793" y="2314947"/>
            <a:ext cx="665963" cy="511638"/>
          </a:xfrm>
          <a:prstGeom prst="rect">
            <a:avLst/>
          </a:prstGeom>
        </p:spPr>
      </p:pic>
      <p:pic>
        <p:nvPicPr>
          <p:cNvPr id="51" name="Picture 50" descr="Gemalto-icons_keys.png"/>
          <p:cNvPicPr>
            <a:picLocks noChangeAspect="1"/>
          </p:cNvPicPr>
          <p:nvPr/>
        </p:nvPicPr>
        <p:blipFill rotWithShape="1">
          <a:blip r:embed="rId18" cstate="print">
            <a:extLst>
              <a:ext uri="{28A0092B-C50C-407E-A947-70E740481C1C}">
                <a14:useLocalDpi xmlns:a14="http://schemas.microsoft.com/office/drawing/2010/main" val="0"/>
              </a:ext>
            </a:extLst>
          </a:blip>
          <a:srcRect r="52698" b="48244"/>
          <a:stretch/>
        </p:blipFill>
        <p:spPr>
          <a:xfrm flipH="1">
            <a:off x="8276463" y="3818305"/>
            <a:ext cx="665963" cy="511638"/>
          </a:xfrm>
          <a:prstGeom prst="rect">
            <a:avLst/>
          </a:prstGeom>
        </p:spPr>
      </p:pic>
      <p:pic>
        <p:nvPicPr>
          <p:cNvPr id="52" name="Picture 51" descr="Gemalto-icons_keys.png"/>
          <p:cNvPicPr>
            <a:picLocks noChangeAspect="1"/>
          </p:cNvPicPr>
          <p:nvPr/>
        </p:nvPicPr>
        <p:blipFill rotWithShape="1">
          <a:blip r:embed="rId18" cstate="print">
            <a:extLst>
              <a:ext uri="{28A0092B-C50C-407E-A947-70E740481C1C}">
                <a14:useLocalDpi xmlns:a14="http://schemas.microsoft.com/office/drawing/2010/main" val="0"/>
              </a:ext>
            </a:extLst>
          </a:blip>
          <a:srcRect r="52698" b="48244"/>
          <a:stretch/>
        </p:blipFill>
        <p:spPr>
          <a:xfrm flipH="1">
            <a:off x="7189356" y="3803029"/>
            <a:ext cx="665963" cy="511638"/>
          </a:xfrm>
          <a:prstGeom prst="rect">
            <a:avLst/>
          </a:prstGeom>
        </p:spPr>
      </p:pic>
      <p:cxnSp>
        <p:nvCxnSpPr>
          <p:cNvPr id="53" name="Straight Connector 52"/>
          <p:cNvCxnSpPr/>
          <p:nvPr/>
        </p:nvCxnSpPr>
        <p:spPr>
          <a:xfrm flipV="1">
            <a:off x="147785" y="747007"/>
            <a:ext cx="0" cy="2791320"/>
          </a:xfrm>
          <a:prstGeom prst="line">
            <a:avLst/>
          </a:prstGeom>
          <a:ln w="317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809037" y="3680207"/>
            <a:ext cx="991733" cy="215444"/>
          </a:xfrm>
          <a:prstGeom prst="rect">
            <a:avLst/>
          </a:prstGeom>
          <a:noFill/>
        </p:spPr>
        <p:txBody>
          <a:bodyPr wrap="square" rtlCol="0">
            <a:spAutoFit/>
          </a:bodyPr>
          <a:lstStyle/>
          <a:p>
            <a:r>
              <a:rPr lang="en-US" sz="800">
                <a:solidFill>
                  <a:srgbClr val="7F7F7F"/>
                </a:solidFill>
                <a:latin typeface="Arial"/>
                <a:cs typeface="Arial"/>
              </a:rPr>
              <a:t>Apps de SaaS</a:t>
            </a:r>
            <a:endParaRPr lang="en-US" sz="800" dirty="0">
              <a:solidFill>
                <a:srgbClr val="7F7F7F"/>
              </a:solidFill>
              <a:latin typeface="Arial"/>
              <a:cs typeface="Arial"/>
            </a:endParaRPr>
          </a:p>
        </p:txBody>
      </p:sp>
      <p:sp>
        <p:nvSpPr>
          <p:cNvPr id="55" name="TextBox 54"/>
          <p:cNvSpPr txBox="1"/>
          <p:nvPr/>
        </p:nvSpPr>
        <p:spPr>
          <a:xfrm>
            <a:off x="789568" y="2671796"/>
            <a:ext cx="685800" cy="338554"/>
          </a:xfrm>
          <a:prstGeom prst="rect">
            <a:avLst/>
          </a:prstGeom>
          <a:noFill/>
        </p:spPr>
        <p:txBody>
          <a:bodyPr wrap="square" rtlCol="0">
            <a:spAutoFit/>
          </a:bodyPr>
          <a:lstStyle/>
          <a:p>
            <a:r>
              <a:rPr lang="en-US" sz="800">
                <a:solidFill>
                  <a:srgbClr val="7F7F7F"/>
                </a:solidFill>
                <a:latin typeface="Arial"/>
                <a:cs typeface="Arial"/>
              </a:rPr>
              <a:t>Bases de Datos</a:t>
            </a:r>
            <a:endParaRPr lang="en-US" sz="800" dirty="0">
              <a:solidFill>
                <a:srgbClr val="7F7F7F"/>
              </a:solidFill>
              <a:latin typeface="Arial"/>
              <a:cs typeface="Arial"/>
            </a:endParaRPr>
          </a:p>
        </p:txBody>
      </p:sp>
      <p:sp>
        <p:nvSpPr>
          <p:cNvPr id="56" name="TextBox 55"/>
          <p:cNvSpPr txBox="1"/>
          <p:nvPr/>
        </p:nvSpPr>
        <p:spPr>
          <a:xfrm>
            <a:off x="789568" y="6295619"/>
            <a:ext cx="1066799" cy="338554"/>
          </a:xfrm>
          <a:prstGeom prst="rect">
            <a:avLst/>
          </a:prstGeom>
          <a:noFill/>
        </p:spPr>
        <p:txBody>
          <a:bodyPr wrap="square" rtlCol="0">
            <a:spAutoFit/>
          </a:bodyPr>
          <a:lstStyle/>
          <a:p>
            <a:r>
              <a:rPr lang="en-US" sz="800">
                <a:solidFill>
                  <a:srgbClr val="7F7F7F"/>
                </a:solidFill>
                <a:latin typeface="Arial"/>
                <a:cs typeface="Arial"/>
              </a:rPr>
              <a:t>Usuarios internos y Administradores</a:t>
            </a:r>
            <a:endParaRPr lang="en-US" sz="800" dirty="0">
              <a:solidFill>
                <a:srgbClr val="7F7F7F"/>
              </a:solidFill>
              <a:latin typeface="Arial"/>
              <a:cs typeface="Arial"/>
            </a:endParaRPr>
          </a:p>
        </p:txBody>
      </p:sp>
      <p:sp>
        <p:nvSpPr>
          <p:cNvPr id="57" name="TextBox 56"/>
          <p:cNvSpPr txBox="1"/>
          <p:nvPr/>
        </p:nvSpPr>
        <p:spPr>
          <a:xfrm>
            <a:off x="2265767" y="6295619"/>
            <a:ext cx="1131360" cy="338554"/>
          </a:xfrm>
          <a:prstGeom prst="rect">
            <a:avLst/>
          </a:prstGeom>
          <a:noFill/>
        </p:spPr>
        <p:txBody>
          <a:bodyPr wrap="square" rtlCol="0">
            <a:spAutoFit/>
          </a:bodyPr>
          <a:lstStyle/>
          <a:p>
            <a:r>
              <a:rPr lang="en-US" sz="800">
                <a:solidFill>
                  <a:srgbClr val="7F7F7F"/>
                </a:solidFill>
                <a:latin typeface="Arial"/>
                <a:cs typeface="Arial"/>
              </a:rPr>
              <a:t>Administradores de Nube/Superusuarios</a:t>
            </a:r>
            <a:endParaRPr lang="en-US" sz="800" dirty="0">
              <a:solidFill>
                <a:srgbClr val="7F7F7F"/>
              </a:solidFill>
              <a:latin typeface="Arial"/>
              <a:cs typeface="Arial"/>
            </a:endParaRPr>
          </a:p>
        </p:txBody>
      </p:sp>
      <p:sp>
        <p:nvSpPr>
          <p:cNvPr id="58" name="TextBox 57"/>
          <p:cNvSpPr txBox="1"/>
          <p:nvPr/>
        </p:nvSpPr>
        <p:spPr>
          <a:xfrm>
            <a:off x="3877000" y="6295619"/>
            <a:ext cx="1066799" cy="215444"/>
          </a:xfrm>
          <a:prstGeom prst="rect">
            <a:avLst/>
          </a:prstGeom>
          <a:noFill/>
        </p:spPr>
        <p:txBody>
          <a:bodyPr wrap="square" rtlCol="0">
            <a:spAutoFit/>
          </a:bodyPr>
          <a:lstStyle/>
          <a:p>
            <a:r>
              <a:rPr lang="en-US" sz="800">
                <a:solidFill>
                  <a:srgbClr val="7F7F7F"/>
                </a:solidFill>
                <a:latin typeface="Arial"/>
                <a:cs typeface="Arial"/>
              </a:rPr>
              <a:t>Clientes y Socios</a:t>
            </a:r>
            <a:endParaRPr lang="en-US" sz="800" dirty="0">
              <a:solidFill>
                <a:srgbClr val="7F7F7F"/>
              </a:solidFill>
              <a:latin typeface="Arial"/>
              <a:cs typeface="Arial"/>
            </a:endParaRPr>
          </a:p>
        </p:txBody>
      </p:sp>
      <p:sp>
        <p:nvSpPr>
          <p:cNvPr id="59" name="TextBox 58"/>
          <p:cNvSpPr txBox="1"/>
          <p:nvPr/>
        </p:nvSpPr>
        <p:spPr>
          <a:xfrm>
            <a:off x="810108" y="3930286"/>
            <a:ext cx="761999" cy="215444"/>
          </a:xfrm>
          <a:prstGeom prst="rect">
            <a:avLst/>
          </a:prstGeom>
          <a:noFill/>
        </p:spPr>
        <p:txBody>
          <a:bodyPr wrap="square" rtlCol="0">
            <a:spAutoFit/>
          </a:bodyPr>
          <a:lstStyle/>
          <a:p>
            <a:r>
              <a:rPr lang="en-US" sz="800">
                <a:solidFill>
                  <a:srgbClr val="7F7F7F"/>
                </a:solidFill>
                <a:latin typeface="Arial"/>
                <a:cs typeface="Arial"/>
              </a:rPr>
              <a:t>Aplicaciones</a:t>
            </a:r>
            <a:endParaRPr lang="en-US" sz="800" dirty="0">
              <a:solidFill>
                <a:srgbClr val="7F7F7F"/>
              </a:solidFill>
              <a:latin typeface="Arial"/>
              <a:cs typeface="Arial"/>
            </a:endParaRPr>
          </a:p>
        </p:txBody>
      </p:sp>
      <p:pic>
        <p:nvPicPr>
          <p:cNvPr id="60" name="Picture 59" descr="Gemalto-icons-83.png"/>
          <p:cNvPicPr>
            <a:picLocks noChangeAspect="1"/>
          </p:cNvPicPr>
          <p:nvPr/>
        </p:nvPicPr>
        <p:blipFill rotWithShape="1">
          <a:blip r:embed="rId23" cstate="print">
            <a:extLst>
              <a:ext uri="{28A0092B-C50C-407E-A947-70E740481C1C}">
                <a14:useLocalDpi xmlns:a14="http://schemas.microsoft.com/office/drawing/2010/main" val="0"/>
              </a:ext>
            </a:extLst>
          </a:blip>
          <a:srcRect l="61474" t="34418" r="5793" b="7562"/>
          <a:stretch/>
        </p:blipFill>
        <p:spPr>
          <a:xfrm>
            <a:off x="5680416" y="3175341"/>
            <a:ext cx="537967" cy="669526"/>
          </a:xfrm>
          <a:prstGeom prst="rect">
            <a:avLst/>
          </a:prstGeom>
        </p:spPr>
      </p:pic>
      <p:pic>
        <p:nvPicPr>
          <p:cNvPr id="61" name="Picture 60" descr="Gemalto-icons-84.png"/>
          <p:cNvPicPr>
            <a:picLocks noChangeAspect="1"/>
          </p:cNvPicPr>
          <p:nvPr/>
        </p:nvPicPr>
        <p:blipFill rotWithShape="1">
          <a:blip r:embed="rId24" cstate="print">
            <a:extLst>
              <a:ext uri="{28A0092B-C50C-407E-A947-70E740481C1C}">
                <a14:useLocalDpi xmlns:a14="http://schemas.microsoft.com/office/drawing/2010/main" val="0"/>
              </a:ext>
            </a:extLst>
          </a:blip>
          <a:srcRect l="14902" t="30068" r="9932" b="31423"/>
          <a:stretch/>
        </p:blipFill>
        <p:spPr>
          <a:xfrm>
            <a:off x="826654" y="4379434"/>
            <a:ext cx="1257632" cy="452408"/>
          </a:xfrm>
          <a:prstGeom prst="rect">
            <a:avLst/>
          </a:prstGeom>
        </p:spPr>
      </p:pic>
      <p:pic>
        <p:nvPicPr>
          <p:cNvPr id="62" name="Picture 61" descr="Gemalto-icons-83.png"/>
          <p:cNvPicPr>
            <a:picLocks noChangeAspect="1"/>
          </p:cNvPicPr>
          <p:nvPr/>
        </p:nvPicPr>
        <p:blipFill rotWithShape="1">
          <a:blip r:embed="rId25" cstate="print">
            <a:extLst>
              <a:ext uri="{28A0092B-C50C-407E-A947-70E740481C1C}">
                <a14:useLocalDpi xmlns:a14="http://schemas.microsoft.com/office/drawing/2010/main" val="0"/>
              </a:ext>
            </a:extLst>
          </a:blip>
          <a:srcRect l="1226" r="44389" b="62324"/>
          <a:stretch/>
        </p:blipFill>
        <p:spPr>
          <a:xfrm>
            <a:off x="3971699" y="2302080"/>
            <a:ext cx="902455" cy="438986"/>
          </a:xfrm>
          <a:prstGeom prst="rect">
            <a:avLst/>
          </a:prstGeom>
        </p:spPr>
      </p:pic>
      <p:pic>
        <p:nvPicPr>
          <p:cNvPr id="63" name="Picture 62" descr="Gemalto-icons-83.png"/>
          <p:cNvPicPr>
            <a:picLocks noChangeAspect="1"/>
          </p:cNvPicPr>
          <p:nvPr/>
        </p:nvPicPr>
        <p:blipFill rotWithShape="1">
          <a:blip r:embed="rId26" cstate="print">
            <a:extLst>
              <a:ext uri="{28A0092B-C50C-407E-A947-70E740481C1C}">
                <a14:useLocalDpi xmlns:a14="http://schemas.microsoft.com/office/drawing/2010/main" val="0"/>
              </a:ext>
            </a:extLst>
          </a:blip>
          <a:srcRect l="4847" t="44954" r="46474"/>
          <a:stretch/>
        </p:blipFill>
        <p:spPr>
          <a:xfrm>
            <a:off x="4047519" y="3917627"/>
            <a:ext cx="674244" cy="535360"/>
          </a:xfrm>
          <a:prstGeom prst="rect">
            <a:avLst/>
          </a:prstGeom>
        </p:spPr>
      </p:pic>
      <p:sp>
        <p:nvSpPr>
          <p:cNvPr id="64" name="Rectangle 63"/>
          <p:cNvSpPr/>
          <p:nvPr/>
        </p:nvSpPr>
        <p:spPr>
          <a:xfrm>
            <a:off x="1341858" y="991767"/>
            <a:ext cx="1097723" cy="304800"/>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a:solidFill>
                  <a:schemeClr val="bg1"/>
                </a:solidFill>
                <a:latin typeface="Arial" pitchFamily="34" charset="0"/>
                <a:cs typeface="Arial" pitchFamily="34" charset="0"/>
              </a:rPr>
              <a:t>Estructurados</a:t>
            </a:r>
            <a:endParaRPr lang="en-US" sz="1000" dirty="0">
              <a:solidFill>
                <a:schemeClr val="bg1"/>
              </a:solidFill>
              <a:latin typeface="Arial" pitchFamily="34" charset="0"/>
              <a:cs typeface="Arial" pitchFamily="34" charset="0"/>
            </a:endParaRPr>
          </a:p>
        </p:txBody>
      </p:sp>
      <p:sp>
        <p:nvSpPr>
          <p:cNvPr id="65" name="Rectangle 64"/>
          <p:cNvSpPr/>
          <p:nvPr/>
        </p:nvSpPr>
        <p:spPr>
          <a:xfrm>
            <a:off x="4665777" y="991767"/>
            <a:ext cx="1250122" cy="304800"/>
          </a:xfrm>
          <a:prstGeom prst="rect">
            <a:avLst/>
          </a:prstGeom>
          <a:solidFill>
            <a:schemeClr val="tx1">
              <a:lumMod val="65000"/>
              <a:lumOff val="3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a:solidFill>
                  <a:schemeClr val="bg1"/>
                </a:solidFill>
                <a:latin typeface="Arial" pitchFamily="34" charset="0"/>
                <a:cs typeface="Arial" pitchFamily="34" charset="0"/>
              </a:rPr>
              <a:t>No Estructurados</a:t>
            </a:r>
            <a:endParaRPr lang="en-US" sz="1000" dirty="0">
              <a:solidFill>
                <a:schemeClr val="bg1"/>
              </a:solidFill>
              <a:latin typeface="Arial" pitchFamily="34" charset="0"/>
              <a:cs typeface="Arial" pitchFamily="34" charset="0"/>
            </a:endParaRPr>
          </a:p>
        </p:txBody>
      </p:sp>
      <p:cxnSp>
        <p:nvCxnSpPr>
          <p:cNvPr id="66" name="Straight Connector 65"/>
          <p:cNvCxnSpPr/>
          <p:nvPr/>
        </p:nvCxnSpPr>
        <p:spPr>
          <a:xfrm flipH="1">
            <a:off x="147785" y="747007"/>
            <a:ext cx="8942894" cy="0"/>
          </a:xfrm>
          <a:prstGeom prst="line">
            <a:avLst/>
          </a:prstGeom>
          <a:ln w="317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7036956" y="1066800"/>
            <a:ext cx="1828800" cy="457200"/>
            <a:chOff x="76200" y="609600"/>
            <a:chExt cx="1828800" cy="457200"/>
          </a:xfrm>
        </p:grpSpPr>
        <p:sp>
          <p:nvSpPr>
            <p:cNvPr id="68" name="Isosceles Triangle 67"/>
            <p:cNvSpPr/>
            <p:nvPr/>
          </p:nvSpPr>
          <p:spPr>
            <a:xfrm rot="10800000">
              <a:off x="228600" y="838200"/>
              <a:ext cx="228600" cy="228600"/>
            </a:xfrm>
            <a:prstGeom prst="triangle">
              <a:avLst>
                <a:gd name="adj" fmla="val 53968"/>
              </a:avLst>
            </a:prstGeom>
            <a:solidFill>
              <a:srgbClr val="6C28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hlinkClick r:id="rId9" action="ppaction://hlinksldjump"/>
            </p:cNvPr>
            <p:cNvSpPr/>
            <p:nvPr/>
          </p:nvSpPr>
          <p:spPr>
            <a:xfrm>
              <a:off x="76200" y="609600"/>
              <a:ext cx="1828800" cy="304800"/>
            </a:xfrm>
            <a:prstGeom prst="rect">
              <a:avLst/>
            </a:prstGeom>
            <a:solidFill>
              <a:srgbClr val="6C286B"/>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a:solidFill>
                    <a:schemeClr val="bg1"/>
                  </a:solidFill>
                  <a:latin typeface="Arial" pitchFamily="34" charset="0"/>
                  <a:cs typeface="Arial" pitchFamily="34" charset="0"/>
                </a:rPr>
                <a:t>DONDE ESTÁN SUS LLAVES?</a:t>
              </a:r>
              <a:endParaRPr lang="en-US" sz="1000" dirty="0">
                <a:solidFill>
                  <a:schemeClr val="bg1"/>
                </a:solidFill>
                <a:latin typeface="Arial" pitchFamily="34" charset="0"/>
                <a:cs typeface="Arial" pitchFamily="34" charset="0"/>
              </a:endParaRPr>
            </a:p>
          </p:txBody>
        </p:sp>
      </p:grpSp>
      <p:grpSp>
        <p:nvGrpSpPr>
          <p:cNvPr id="70" name="Group 69"/>
          <p:cNvGrpSpPr/>
          <p:nvPr/>
        </p:nvGrpSpPr>
        <p:grpSpPr>
          <a:xfrm>
            <a:off x="228600" y="609600"/>
            <a:ext cx="1752600" cy="457200"/>
            <a:chOff x="152400" y="609600"/>
            <a:chExt cx="1752600" cy="457200"/>
          </a:xfrm>
        </p:grpSpPr>
        <p:sp>
          <p:nvSpPr>
            <p:cNvPr id="71" name="Isosceles Triangle 70"/>
            <p:cNvSpPr/>
            <p:nvPr/>
          </p:nvSpPr>
          <p:spPr>
            <a:xfrm rot="10800000">
              <a:off x="228600" y="838200"/>
              <a:ext cx="228600" cy="228600"/>
            </a:xfrm>
            <a:prstGeom prst="triangle">
              <a:avLst>
                <a:gd name="adj" fmla="val 53968"/>
              </a:avLst>
            </a:prstGeom>
            <a:solidFill>
              <a:srgbClr val="6C28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hlinkClick r:id="rId20" action="ppaction://hlinksldjump"/>
            </p:cNvPr>
            <p:cNvSpPr/>
            <p:nvPr/>
          </p:nvSpPr>
          <p:spPr>
            <a:xfrm>
              <a:off x="152400" y="609600"/>
              <a:ext cx="1752600" cy="304800"/>
            </a:xfrm>
            <a:prstGeom prst="rect">
              <a:avLst/>
            </a:prstGeom>
            <a:solidFill>
              <a:srgbClr val="6C286B"/>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a:solidFill>
                    <a:schemeClr val="bg1"/>
                  </a:solidFill>
                  <a:latin typeface="Arial" pitchFamily="34" charset="0"/>
                  <a:cs typeface="Arial" pitchFamily="34" charset="0"/>
                </a:rPr>
                <a:t>DONDE ESTÁN SUS DATOS?</a:t>
              </a:r>
              <a:endParaRPr lang="en-US" sz="1000" dirty="0">
                <a:solidFill>
                  <a:schemeClr val="bg1"/>
                </a:solidFill>
                <a:latin typeface="Arial" pitchFamily="34" charset="0"/>
                <a:cs typeface="Arial" pitchFamily="34" charset="0"/>
              </a:endParaRPr>
            </a:p>
          </p:txBody>
        </p:sp>
      </p:grpSp>
      <p:grpSp>
        <p:nvGrpSpPr>
          <p:cNvPr id="73" name="Group 72"/>
          <p:cNvGrpSpPr/>
          <p:nvPr/>
        </p:nvGrpSpPr>
        <p:grpSpPr>
          <a:xfrm>
            <a:off x="304800" y="5403820"/>
            <a:ext cx="1752600" cy="609600"/>
            <a:chOff x="152400" y="457200"/>
            <a:chExt cx="1752600" cy="609600"/>
          </a:xfrm>
        </p:grpSpPr>
        <p:sp>
          <p:nvSpPr>
            <p:cNvPr id="74" name="Isosceles Triangle 73"/>
            <p:cNvSpPr/>
            <p:nvPr/>
          </p:nvSpPr>
          <p:spPr>
            <a:xfrm rot="10800000">
              <a:off x="228600" y="838200"/>
              <a:ext cx="228600" cy="228600"/>
            </a:xfrm>
            <a:prstGeom prst="triangle">
              <a:avLst>
                <a:gd name="adj" fmla="val 53968"/>
              </a:avLst>
            </a:prstGeom>
            <a:solidFill>
              <a:srgbClr val="6C28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hlinkClick r:id="" action="ppaction://noaction"/>
            </p:cNvPr>
            <p:cNvSpPr/>
            <p:nvPr/>
          </p:nvSpPr>
          <p:spPr>
            <a:xfrm>
              <a:off x="152400" y="457200"/>
              <a:ext cx="1752600" cy="457200"/>
            </a:xfrm>
            <a:prstGeom prst="rect">
              <a:avLst/>
            </a:prstGeom>
            <a:solidFill>
              <a:srgbClr val="6C286B"/>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a:solidFill>
                    <a:schemeClr val="bg1"/>
                  </a:solidFill>
                  <a:latin typeface="Arial" pitchFamily="34" charset="0"/>
                  <a:cs typeface="Arial" pitchFamily="34" charset="0"/>
                </a:rPr>
                <a:t>QUIEN Y QUÉ ACCEDE A SUS DATOS?</a:t>
              </a:r>
              <a:endParaRPr lang="en-US" sz="1000" dirty="0">
                <a:solidFill>
                  <a:schemeClr val="bg1"/>
                </a:solidFill>
                <a:latin typeface="Arial" pitchFamily="34" charset="0"/>
                <a:cs typeface="Arial" pitchFamily="34" charset="0"/>
              </a:endParaRPr>
            </a:p>
          </p:txBody>
        </p:sp>
      </p:grpSp>
      <p:sp>
        <p:nvSpPr>
          <p:cNvPr id="76" name="TextBox 75"/>
          <p:cNvSpPr txBox="1"/>
          <p:nvPr/>
        </p:nvSpPr>
        <p:spPr>
          <a:xfrm>
            <a:off x="2636132" y="2811245"/>
            <a:ext cx="1083823" cy="215444"/>
          </a:xfrm>
          <a:prstGeom prst="rect">
            <a:avLst/>
          </a:prstGeom>
          <a:noFill/>
        </p:spPr>
        <p:txBody>
          <a:bodyPr wrap="square" rtlCol="0">
            <a:spAutoFit/>
          </a:bodyPr>
          <a:lstStyle/>
          <a:p>
            <a:r>
              <a:rPr lang="en-US" sz="800">
                <a:solidFill>
                  <a:srgbClr val="7F7F7F"/>
                </a:solidFill>
                <a:latin typeface="Arial"/>
                <a:cs typeface="Arial"/>
              </a:rPr>
              <a:t>Máquinas Virtuales</a:t>
            </a:r>
            <a:endParaRPr lang="en-US" sz="800" dirty="0">
              <a:solidFill>
                <a:srgbClr val="7F7F7F"/>
              </a:solidFill>
              <a:latin typeface="Arial"/>
              <a:cs typeface="Arial"/>
            </a:endParaRPr>
          </a:p>
        </p:txBody>
      </p:sp>
      <p:pic>
        <p:nvPicPr>
          <p:cNvPr id="77" name="Picture 76" descr="Gemalto-icons-71.png"/>
          <p:cNvPicPr>
            <a:picLocks noChangeAspect="1"/>
          </p:cNvPicPr>
          <p:nvPr/>
        </p:nvPicPr>
        <p:blipFill rotWithShape="1">
          <a:blip r:embed="rId27" cstate="print">
            <a:extLst>
              <a:ext uri="{28A0092B-C50C-407E-A947-70E740481C1C}">
                <a14:useLocalDpi xmlns:a14="http://schemas.microsoft.com/office/drawing/2010/main" val="0"/>
              </a:ext>
            </a:extLst>
          </a:blip>
          <a:srcRect l="13242" t="13998" r="12156" b="16239"/>
          <a:stretch/>
        </p:blipFill>
        <p:spPr>
          <a:xfrm>
            <a:off x="6629400" y="4267200"/>
            <a:ext cx="1898986" cy="1123927"/>
          </a:xfrm>
          <a:prstGeom prst="rect">
            <a:avLst/>
          </a:prstGeom>
        </p:spPr>
      </p:pic>
      <p:pic>
        <p:nvPicPr>
          <p:cNvPr id="78" name="Picture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10400" y="4789650"/>
            <a:ext cx="1204590" cy="23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9" name="Group 78"/>
          <p:cNvGrpSpPr/>
          <p:nvPr/>
        </p:nvGrpSpPr>
        <p:grpSpPr>
          <a:xfrm>
            <a:off x="6515102" y="3872743"/>
            <a:ext cx="1143000" cy="914400"/>
            <a:chOff x="3695701" y="2222500"/>
            <a:chExt cx="1143000" cy="914400"/>
          </a:xfrm>
        </p:grpSpPr>
        <p:sp>
          <p:nvSpPr>
            <p:cNvPr id="80" name="Rectangle 79"/>
            <p:cNvSpPr/>
            <p:nvPr/>
          </p:nvSpPr>
          <p:spPr>
            <a:xfrm>
              <a:off x="3695701" y="2222500"/>
              <a:ext cx="1143000" cy="381000"/>
            </a:xfrm>
            <a:prstGeom prst="rect">
              <a:avLst/>
            </a:prstGeom>
            <a:solidFill>
              <a:srgbClr val="F3910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a:solidFill>
                    <a:schemeClr val="bg1"/>
                  </a:solidFill>
                  <a:latin typeface="Arial" pitchFamily="34" charset="0"/>
                  <a:cs typeface="Arial" pitchFamily="34" charset="0"/>
                </a:rPr>
                <a:t>Datos en Movimiento</a:t>
              </a:r>
              <a:endParaRPr lang="en-US" sz="900" dirty="0">
                <a:solidFill>
                  <a:schemeClr val="bg1"/>
                </a:solidFill>
                <a:latin typeface="Arial" pitchFamily="34" charset="0"/>
                <a:cs typeface="Arial" pitchFamily="34" charset="0"/>
              </a:endParaRPr>
            </a:p>
          </p:txBody>
        </p:sp>
        <p:grpSp>
          <p:nvGrpSpPr>
            <p:cNvPr id="81" name="Group 80"/>
            <p:cNvGrpSpPr/>
            <p:nvPr/>
          </p:nvGrpSpPr>
          <p:grpSpPr>
            <a:xfrm>
              <a:off x="4038600" y="2679698"/>
              <a:ext cx="457202" cy="457202"/>
              <a:chOff x="304800" y="2514600"/>
              <a:chExt cx="457202" cy="457202"/>
            </a:xfrm>
          </p:grpSpPr>
          <p:sp>
            <p:nvSpPr>
              <p:cNvPr id="83" name="Oval 82">
                <a:hlinkClick r:id="rId29" action="ppaction://hlinksldjump"/>
              </p:cNvPr>
              <p:cNvSpPr/>
              <p:nvPr/>
            </p:nvSpPr>
            <p:spPr>
              <a:xfrm>
                <a:off x="381002" y="2590802"/>
                <a:ext cx="304799" cy="304799"/>
              </a:xfrm>
              <a:prstGeom prst="ellipse">
                <a:avLst/>
              </a:prstGeom>
              <a:solidFill>
                <a:schemeClr val="bg1"/>
              </a:solidFill>
              <a:ln w="3810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r>
                  <a:rPr lang="en-US" sz="1050" b="1" dirty="0">
                    <a:solidFill>
                      <a:srgbClr val="F39100"/>
                    </a:solidFill>
                    <a:latin typeface="Arial"/>
                    <a:cs typeface="Arial"/>
                    <a:hlinkClick r:id="rId29" action="ppaction://hlinksldjump"/>
                  </a:rPr>
                  <a:t>5</a:t>
                </a:r>
                <a:endParaRPr lang="en-US" sz="1050" b="1" dirty="0">
                  <a:solidFill>
                    <a:srgbClr val="F39100"/>
                  </a:solidFill>
                  <a:latin typeface="Arial"/>
                  <a:cs typeface="Arial"/>
                </a:endParaRPr>
              </a:p>
            </p:txBody>
          </p:sp>
          <p:sp>
            <p:nvSpPr>
              <p:cNvPr id="84" name="Oval 83"/>
              <p:cNvSpPr/>
              <p:nvPr/>
            </p:nvSpPr>
            <p:spPr>
              <a:xfrm>
                <a:off x="304800" y="2514600"/>
                <a:ext cx="457202" cy="457202"/>
              </a:xfrm>
              <a:prstGeom prst="ellipse">
                <a:avLst/>
              </a:prstGeom>
              <a:noFill/>
              <a:ln w="635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endParaRPr lang="en-US" sz="900" dirty="0">
                  <a:solidFill>
                    <a:srgbClr val="F39108"/>
                  </a:solidFill>
                </a:endParaRPr>
              </a:p>
            </p:txBody>
          </p:sp>
        </p:grpSp>
        <p:cxnSp>
          <p:nvCxnSpPr>
            <p:cNvPr id="82" name="Straight Connector 81"/>
            <p:cNvCxnSpPr/>
            <p:nvPr/>
          </p:nvCxnSpPr>
          <p:spPr>
            <a:xfrm>
              <a:off x="4267201" y="2527300"/>
              <a:ext cx="0" cy="152400"/>
            </a:xfrm>
            <a:prstGeom prst="line">
              <a:avLst/>
            </a:prstGeom>
            <a:ln>
              <a:solidFill>
                <a:srgbClr val="F39100"/>
              </a:solidFill>
            </a:ln>
            <a:effectLst/>
          </p:spPr>
          <p:style>
            <a:lnRef idx="2">
              <a:schemeClr val="accent1"/>
            </a:lnRef>
            <a:fillRef idx="0">
              <a:schemeClr val="accent1"/>
            </a:fillRef>
            <a:effectRef idx="1">
              <a:schemeClr val="accent1"/>
            </a:effectRef>
            <a:fontRef idx="minor">
              <a:schemeClr val="tx1"/>
            </a:fontRef>
          </p:style>
        </p:cxnSp>
      </p:grpSp>
      <p:sp>
        <p:nvSpPr>
          <p:cNvPr id="85" name="TextBox 84"/>
          <p:cNvSpPr txBox="1"/>
          <p:nvPr/>
        </p:nvSpPr>
        <p:spPr>
          <a:xfrm>
            <a:off x="7239002" y="4953000"/>
            <a:ext cx="762000" cy="200055"/>
          </a:xfrm>
          <a:prstGeom prst="rect">
            <a:avLst/>
          </a:prstGeom>
          <a:noFill/>
        </p:spPr>
        <p:txBody>
          <a:bodyPr wrap="square" rtlCol="0">
            <a:spAutoFit/>
          </a:bodyPr>
          <a:lstStyle/>
          <a:p>
            <a:pPr algn="ctr"/>
            <a:r>
              <a:rPr lang="en-US" sz="700">
                <a:solidFill>
                  <a:srgbClr val="7F7F7F"/>
                </a:solidFill>
                <a:latin typeface="Arial"/>
                <a:cs typeface="Arial"/>
              </a:rPr>
              <a:t>Sitio a Sitio</a:t>
            </a:r>
            <a:endParaRPr lang="en-US" sz="700" dirty="0">
              <a:solidFill>
                <a:srgbClr val="7F7F7F"/>
              </a:solidFill>
              <a:latin typeface="Arial"/>
              <a:cs typeface="Arial"/>
            </a:endParaRPr>
          </a:p>
        </p:txBody>
      </p:sp>
      <p:grpSp>
        <p:nvGrpSpPr>
          <p:cNvPr id="86" name="Group 85"/>
          <p:cNvGrpSpPr/>
          <p:nvPr/>
        </p:nvGrpSpPr>
        <p:grpSpPr>
          <a:xfrm>
            <a:off x="2359913" y="4973269"/>
            <a:ext cx="674245" cy="761999"/>
            <a:chOff x="1866896" y="2146301"/>
            <a:chExt cx="674245" cy="761999"/>
          </a:xfrm>
        </p:grpSpPr>
        <p:sp>
          <p:nvSpPr>
            <p:cNvPr id="87" name="Rectangle 86"/>
            <p:cNvSpPr/>
            <p:nvPr/>
          </p:nvSpPr>
          <p:spPr>
            <a:xfrm>
              <a:off x="1866896" y="2146301"/>
              <a:ext cx="674245" cy="250443"/>
            </a:xfrm>
            <a:prstGeom prst="rect">
              <a:avLst/>
            </a:prstGeom>
            <a:solidFill>
              <a:srgbClr val="F3910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a:solidFill>
                    <a:schemeClr val="bg1"/>
                  </a:solidFill>
                  <a:latin typeface="Arial" pitchFamily="34" charset="0"/>
                  <a:cs typeface="Arial" pitchFamily="34" charset="0"/>
                </a:rPr>
                <a:t>Acceso</a:t>
              </a:r>
              <a:endParaRPr lang="en-US" sz="900" dirty="0">
                <a:solidFill>
                  <a:schemeClr val="bg1"/>
                </a:solidFill>
                <a:latin typeface="Arial" pitchFamily="34" charset="0"/>
                <a:cs typeface="Arial" pitchFamily="34" charset="0"/>
              </a:endParaRPr>
            </a:p>
          </p:txBody>
        </p:sp>
        <p:grpSp>
          <p:nvGrpSpPr>
            <p:cNvPr id="88" name="Group 87"/>
            <p:cNvGrpSpPr/>
            <p:nvPr/>
          </p:nvGrpSpPr>
          <p:grpSpPr>
            <a:xfrm>
              <a:off x="1981200" y="2451098"/>
              <a:ext cx="457202" cy="457202"/>
              <a:chOff x="304800" y="2514600"/>
              <a:chExt cx="457202" cy="457202"/>
            </a:xfrm>
          </p:grpSpPr>
          <p:sp>
            <p:nvSpPr>
              <p:cNvPr id="90" name="Oval 89"/>
              <p:cNvSpPr/>
              <p:nvPr/>
            </p:nvSpPr>
            <p:spPr>
              <a:xfrm>
                <a:off x="381002" y="2590802"/>
                <a:ext cx="304799" cy="304799"/>
              </a:xfrm>
              <a:prstGeom prst="ellipse">
                <a:avLst/>
              </a:prstGeom>
              <a:solidFill>
                <a:schemeClr val="bg1"/>
              </a:solidFill>
              <a:ln w="3810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r>
                  <a:rPr lang="en-US" sz="1050" b="1" dirty="0">
                    <a:solidFill>
                      <a:srgbClr val="F39100"/>
                    </a:solidFill>
                    <a:latin typeface="Arial"/>
                    <a:cs typeface="Arial"/>
                    <a:hlinkClick r:id="rId30" action="ppaction://hlinksldjump"/>
                  </a:rPr>
                  <a:t>6</a:t>
                </a:r>
                <a:endParaRPr lang="en-US" sz="1050" b="1" dirty="0">
                  <a:solidFill>
                    <a:srgbClr val="F39100"/>
                  </a:solidFill>
                  <a:latin typeface="Arial"/>
                  <a:cs typeface="Arial"/>
                </a:endParaRPr>
              </a:p>
            </p:txBody>
          </p:sp>
          <p:sp>
            <p:nvSpPr>
              <p:cNvPr id="91" name="Oval 90"/>
              <p:cNvSpPr/>
              <p:nvPr/>
            </p:nvSpPr>
            <p:spPr>
              <a:xfrm>
                <a:off x="304800" y="2514600"/>
                <a:ext cx="457202" cy="457202"/>
              </a:xfrm>
              <a:prstGeom prst="ellipse">
                <a:avLst/>
              </a:prstGeom>
              <a:noFill/>
              <a:ln w="6350" cmpd="sng">
                <a:solidFill>
                  <a:srgbClr val="F39108"/>
                </a:solidFill>
              </a:ln>
              <a:effectLst/>
            </p:spPr>
            <p:style>
              <a:lnRef idx="2">
                <a:schemeClr val="dk1"/>
              </a:lnRef>
              <a:fillRef idx="1">
                <a:schemeClr val="lt1"/>
              </a:fillRef>
              <a:effectRef idx="0">
                <a:schemeClr val="dk1"/>
              </a:effectRef>
              <a:fontRef idx="minor">
                <a:schemeClr val="dk1"/>
              </a:fontRef>
            </p:style>
            <p:txBody>
              <a:bodyPr rtlCol="0" anchor="ctr"/>
              <a:lstStyle/>
              <a:p>
                <a:pPr algn="ctr">
                  <a:lnSpc>
                    <a:spcPts val="1200"/>
                  </a:lnSpc>
                  <a:spcBef>
                    <a:spcPts val="0"/>
                  </a:spcBef>
                </a:pPr>
                <a:endParaRPr lang="en-US" sz="900" dirty="0">
                  <a:solidFill>
                    <a:srgbClr val="F39108"/>
                  </a:solidFill>
                </a:endParaRPr>
              </a:p>
            </p:txBody>
          </p:sp>
        </p:grpSp>
        <p:cxnSp>
          <p:nvCxnSpPr>
            <p:cNvPr id="89" name="Straight Connector 88"/>
            <p:cNvCxnSpPr/>
            <p:nvPr/>
          </p:nvCxnSpPr>
          <p:spPr>
            <a:xfrm>
              <a:off x="2209801" y="2298700"/>
              <a:ext cx="0" cy="152400"/>
            </a:xfrm>
            <a:prstGeom prst="line">
              <a:avLst/>
            </a:prstGeom>
            <a:ln>
              <a:solidFill>
                <a:srgbClr val="F39100"/>
              </a:solidFill>
            </a:ln>
            <a:effectLst/>
          </p:spPr>
          <p:style>
            <a:lnRef idx="2">
              <a:schemeClr val="accent1"/>
            </a:lnRef>
            <a:fillRef idx="0">
              <a:schemeClr val="accent1"/>
            </a:fillRef>
            <a:effectRef idx="1">
              <a:schemeClr val="accent1"/>
            </a:effectRef>
            <a:fontRef idx="minor">
              <a:schemeClr val="tx1"/>
            </a:fontRef>
          </p:style>
        </p:cxnSp>
      </p:grpSp>
      <p:sp>
        <p:nvSpPr>
          <p:cNvPr id="92" name="Down Arrow 91">
            <a:hlinkClick r:id="" action="ppaction://noaction"/>
          </p:cNvPr>
          <p:cNvSpPr/>
          <p:nvPr/>
        </p:nvSpPr>
        <p:spPr>
          <a:xfrm>
            <a:off x="8686800" y="6096000"/>
            <a:ext cx="304800" cy="381000"/>
          </a:xfrm>
          <a:prstGeom prst="downArrow">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55137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247"/>
            <a:ext cx="8397920" cy="622407"/>
          </a:xfrm>
        </p:spPr>
        <p:txBody>
          <a:bodyPr>
            <a:normAutofit fontScale="90000"/>
          </a:bodyPr>
          <a:lstStyle/>
          <a:p>
            <a:r>
              <a:rPr lang="en-US" kern="0" spc="0">
                <a:solidFill>
                  <a:srgbClr val="F6821F"/>
                </a:solidFill>
                <a:latin typeface="Arial" panose="020B0604020202020204" pitchFamily="34" charset="0"/>
                <a:ea typeface="Arial Unicode MS" pitchFamily="34" charset="-128"/>
                <a:cs typeface="Arial" panose="020B0604020202020204" pitchFamily="34" charset="0"/>
              </a:rPr>
              <a:t>Portfolio de Gemalto de Conectores de Encripción SafeNet </a:t>
            </a:r>
            <a:endParaRPr lang="en-US" dirty="0"/>
          </a:p>
        </p:txBody>
      </p:sp>
      <p:sp>
        <p:nvSpPr>
          <p:cNvPr id="4" name="Slide Number Placeholder 3"/>
          <p:cNvSpPr>
            <a:spLocks noGrp="1"/>
          </p:cNvSpPr>
          <p:nvPr>
            <p:ph type="sldNum" sz="quarter" idx="4"/>
          </p:nvPr>
        </p:nvSpPr>
        <p:spPr>
          <a:xfrm>
            <a:off x="289960" y="6629400"/>
            <a:ext cx="252000" cy="180000"/>
          </a:xfrm>
        </p:spPr>
        <p:txBody>
          <a:bodyPr/>
          <a:lstStyle/>
          <a:p>
            <a:fld id="{7F23323A-7B94-4B7E-998A-4CEB69289686}" type="slidenum">
              <a:rPr lang="en-GB" smtClean="0">
                <a:solidFill>
                  <a:srgbClr val="FA821E"/>
                </a:solidFill>
              </a:rPr>
              <a:pPr/>
              <a:t>12</a:t>
            </a:fld>
            <a:endParaRPr lang="en-GB" dirty="0">
              <a:solidFill>
                <a:srgbClr val="FA821E"/>
              </a:solidFill>
            </a:endParaRPr>
          </a:p>
        </p:txBody>
      </p:sp>
      <p:pic>
        <p:nvPicPr>
          <p:cNvPr id="80" name="Picture 79" descr="Icon_PPT_circles-02.png"/>
          <p:cNvPicPr>
            <a:picLocks noChangeAspect="1"/>
          </p:cNvPicPr>
          <p:nvPr/>
        </p:nvPicPr>
        <p:blipFill rotWithShape="1">
          <a:blip r:embed="rId2" cstate="print">
            <a:extLst>
              <a:ext uri="{28A0092B-C50C-407E-A947-70E740481C1C}">
                <a14:useLocalDpi xmlns:a14="http://schemas.microsoft.com/office/drawing/2010/main" val="0"/>
              </a:ext>
            </a:extLst>
          </a:blip>
          <a:srcRect l="-482" t="38411" r="618" b="24687"/>
          <a:stretch/>
        </p:blipFill>
        <p:spPr>
          <a:xfrm>
            <a:off x="228600" y="3017584"/>
            <a:ext cx="8311896" cy="2373405"/>
          </a:xfrm>
          <a:prstGeom prst="rect">
            <a:avLst/>
          </a:prstGeom>
        </p:spPr>
      </p:pic>
      <p:grpSp>
        <p:nvGrpSpPr>
          <p:cNvPr id="81" name="Group 80"/>
          <p:cNvGrpSpPr/>
          <p:nvPr/>
        </p:nvGrpSpPr>
        <p:grpSpPr>
          <a:xfrm>
            <a:off x="415960" y="793552"/>
            <a:ext cx="8610600" cy="5806808"/>
            <a:chOff x="457200" y="942388"/>
            <a:chExt cx="8610600" cy="5806808"/>
          </a:xfrm>
        </p:grpSpPr>
        <p:sp>
          <p:nvSpPr>
            <p:cNvPr id="82" name="Rounded Rectangle 81"/>
            <p:cNvSpPr/>
            <p:nvPr/>
          </p:nvSpPr>
          <p:spPr>
            <a:xfrm>
              <a:off x="4124460" y="2759120"/>
              <a:ext cx="1280160" cy="457200"/>
            </a:xfrm>
            <a:prstGeom prst="roundRect">
              <a:avLst/>
            </a:prstGeom>
            <a:solidFill>
              <a:srgbClr val="6C286B"/>
            </a:solidFill>
            <a:ln w="25400" cap="flat" cmpd="sng" algn="ctr">
              <a:noFill/>
              <a:prstDash val="solid"/>
            </a:ln>
            <a:effectLst/>
          </p:spPr>
          <p:txBody>
            <a:bodyPr tIns="0" bIns="0" rtlCol="0" anchor="ctr"/>
            <a:lstStyle/>
            <a:p>
              <a:pPr algn="ctr" fontAlgn="auto">
                <a:spcBef>
                  <a:spcPts val="0"/>
                </a:spcBef>
                <a:spcAft>
                  <a:spcPts val="0"/>
                </a:spcAft>
                <a:defRPr/>
              </a:pPr>
              <a:r>
                <a:rPr lang="en-US" sz="1200" b="1" kern="0" dirty="0">
                  <a:solidFill>
                    <a:srgbClr val="FFFFFF"/>
                  </a:solidFill>
                  <a:latin typeface="Calibri"/>
                  <a:ea typeface="ＭＳ Ｐゴシック"/>
                </a:rPr>
                <a:t>SafeNet</a:t>
              </a:r>
              <a:br>
                <a:rPr lang="en-US" sz="1200" b="1" kern="0" dirty="0">
                  <a:solidFill>
                    <a:srgbClr val="FFFFFF"/>
                  </a:solidFill>
                  <a:latin typeface="Calibri"/>
                  <a:ea typeface="ＭＳ Ｐゴシック"/>
                </a:rPr>
              </a:br>
              <a:r>
                <a:rPr lang="en-US" sz="1200" b="1" kern="0" dirty="0">
                  <a:solidFill>
                    <a:srgbClr val="FFFFFF"/>
                  </a:solidFill>
                  <a:latin typeface="Calibri"/>
                  <a:ea typeface="ＭＳ Ｐゴシック"/>
                </a:rPr>
                <a:t>Tokenization</a:t>
              </a:r>
            </a:p>
          </p:txBody>
        </p:sp>
        <p:pic>
          <p:nvPicPr>
            <p:cNvPr id="83" name="Picture 82" descr="SafeNet_icons-4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340" y="3034207"/>
              <a:ext cx="914400" cy="914400"/>
            </a:xfrm>
            <a:prstGeom prst="rect">
              <a:avLst/>
            </a:prstGeom>
          </p:spPr>
        </p:pic>
        <p:sp>
          <p:nvSpPr>
            <p:cNvPr id="84" name="Rounded Rectangle 83"/>
            <p:cNvSpPr/>
            <p:nvPr/>
          </p:nvSpPr>
          <p:spPr>
            <a:xfrm>
              <a:off x="7787640" y="3090213"/>
              <a:ext cx="1280160" cy="457200"/>
            </a:xfrm>
            <a:prstGeom prst="roundRect">
              <a:avLst/>
            </a:prstGeom>
            <a:solidFill>
              <a:srgbClr val="6C286B"/>
            </a:solidFill>
            <a:ln w="25400" cap="flat" cmpd="sng" algn="ctr">
              <a:noFill/>
              <a:prstDash val="solid"/>
            </a:ln>
            <a:effectLst/>
          </p:spPr>
          <p:txBody>
            <a:bodyPr tIns="0" bIns="0" rtlCol="0" anchor="ctr"/>
            <a:lstStyle/>
            <a:p>
              <a:pPr algn="ctr" fontAlgn="auto">
                <a:spcBef>
                  <a:spcPts val="0"/>
                </a:spcBef>
                <a:spcAft>
                  <a:spcPts val="0"/>
                </a:spcAft>
                <a:defRPr/>
              </a:pPr>
              <a:r>
                <a:rPr lang="en-US" sz="1200" b="1" kern="0" dirty="0">
                  <a:solidFill>
                    <a:srgbClr val="FFFFFF"/>
                  </a:solidFill>
                  <a:latin typeface="Calibri"/>
                  <a:ea typeface="ＭＳ Ｐゴシック"/>
                </a:rPr>
                <a:t>SafeNet</a:t>
              </a:r>
              <a:br>
                <a:rPr lang="en-US" sz="1200" b="1" kern="0" dirty="0">
                  <a:solidFill>
                    <a:srgbClr val="FFFFFF"/>
                  </a:solidFill>
                  <a:latin typeface="Calibri"/>
                  <a:ea typeface="ＭＳ Ｐゴシック"/>
                </a:rPr>
              </a:br>
              <a:r>
                <a:rPr lang="en-US" sz="1200" b="1" kern="0" dirty="0">
                  <a:solidFill>
                    <a:srgbClr val="FFFFFF"/>
                  </a:solidFill>
                  <a:latin typeface="Calibri"/>
                  <a:ea typeface="ＭＳ Ｐゴシック"/>
                </a:rPr>
                <a:t>ProtectV</a:t>
              </a:r>
            </a:p>
          </p:txBody>
        </p:sp>
        <p:sp>
          <p:nvSpPr>
            <p:cNvPr id="85" name="Rounded Rectangle 84"/>
            <p:cNvSpPr/>
            <p:nvPr/>
          </p:nvSpPr>
          <p:spPr>
            <a:xfrm>
              <a:off x="5791200" y="2880176"/>
              <a:ext cx="1280160" cy="457200"/>
            </a:xfrm>
            <a:prstGeom prst="roundRect">
              <a:avLst/>
            </a:prstGeom>
            <a:solidFill>
              <a:srgbClr val="6C286B"/>
            </a:solidFill>
            <a:ln w="25400" cap="flat" cmpd="sng" algn="ctr">
              <a:noFill/>
              <a:prstDash val="solid"/>
            </a:ln>
            <a:effectLst/>
          </p:spPr>
          <p:txBody>
            <a:bodyPr tIns="0" bIns="0" rtlCol="0" anchor="ctr"/>
            <a:lstStyle/>
            <a:p>
              <a:pPr algn="ctr" fontAlgn="auto">
                <a:spcBef>
                  <a:spcPts val="0"/>
                </a:spcBef>
                <a:spcAft>
                  <a:spcPts val="0"/>
                </a:spcAft>
                <a:defRPr/>
              </a:pPr>
              <a:r>
                <a:rPr lang="en-US" sz="1200" b="1" kern="0" dirty="0">
                  <a:solidFill>
                    <a:srgbClr val="FFFFFF"/>
                  </a:solidFill>
                  <a:latin typeface="Calibri"/>
                  <a:ea typeface="ＭＳ Ｐゴシック"/>
                </a:rPr>
                <a:t>SafeNet</a:t>
              </a:r>
              <a:br>
                <a:rPr lang="en-US" sz="1200" b="1" kern="0" dirty="0">
                  <a:solidFill>
                    <a:srgbClr val="FFFFFF"/>
                  </a:solidFill>
                  <a:latin typeface="Calibri"/>
                  <a:ea typeface="ＭＳ Ｐゴシック"/>
                </a:rPr>
              </a:br>
              <a:r>
                <a:rPr lang="en-US" sz="1200" b="1" kern="0" dirty="0">
                  <a:solidFill>
                    <a:srgbClr val="FFFFFF"/>
                  </a:solidFill>
                  <a:latin typeface="Calibri"/>
                  <a:ea typeface="ＭＳ Ｐゴシック"/>
                </a:rPr>
                <a:t>ProtectFile</a:t>
              </a:r>
            </a:p>
          </p:txBody>
        </p:sp>
        <p:sp>
          <p:nvSpPr>
            <p:cNvPr id="86" name="Freeform 85"/>
            <p:cNvSpPr/>
            <p:nvPr/>
          </p:nvSpPr>
          <p:spPr>
            <a:xfrm>
              <a:off x="7640963" y="2059891"/>
              <a:ext cx="274320" cy="1244006"/>
            </a:xfrm>
            <a:custGeom>
              <a:avLst/>
              <a:gdLst>
                <a:gd name="connsiteX0" fmla="*/ 0 w 785612"/>
                <a:gd name="connsiteY0" fmla="*/ 0 h 837126"/>
                <a:gd name="connsiteX1" fmla="*/ 0 w 785612"/>
                <a:gd name="connsiteY1" fmla="*/ 837126 h 837126"/>
                <a:gd name="connsiteX2" fmla="*/ 785612 w 785612"/>
                <a:gd name="connsiteY2" fmla="*/ 837126 h 837126"/>
              </a:gdLst>
              <a:ahLst/>
              <a:cxnLst>
                <a:cxn ang="0">
                  <a:pos x="connsiteX0" y="connsiteY0"/>
                </a:cxn>
                <a:cxn ang="0">
                  <a:pos x="connsiteX1" y="connsiteY1"/>
                </a:cxn>
                <a:cxn ang="0">
                  <a:pos x="connsiteX2" y="connsiteY2"/>
                </a:cxn>
              </a:cxnLst>
              <a:rect l="l" t="t" r="r" b="b"/>
              <a:pathLst>
                <a:path w="785612" h="837126">
                  <a:moveTo>
                    <a:pt x="0" y="0"/>
                  </a:moveTo>
                  <a:lnTo>
                    <a:pt x="0" y="837126"/>
                  </a:lnTo>
                  <a:lnTo>
                    <a:pt x="785612" y="837126"/>
                  </a:lnTo>
                </a:path>
              </a:pathLst>
            </a:custGeom>
            <a:noFill/>
            <a:ln w="28575" cap="flat" cmpd="sng" algn="ctr">
              <a:solidFill>
                <a:srgbClr val="F39100"/>
              </a:solidFill>
              <a:prstDash val="solid"/>
              <a:tailEnd type="oval" w="med" len="med"/>
            </a:ln>
            <a:effectLst/>
          </p:spPr>
          <p:txBody>
            <a:bodyPr rtlCol="0" anchor="ctr"/>
            <a:lstStyle/>
            <a:p>
              <a:pPr algn="ctr" fontAlgn="auto">
                <a:spcBef>
                  <a:spcPts val="0"/>
                </a:spcBef>
                <a:spcAft>
                  <a:spcPts val="0"/>
                </a:spcAft>
                <a:defRPr/>
              </a:pPr>
              <a:endParaRPr lang="en-US" kern="0" dirty="0">
                <a:solidFill>
                  <a:srgbClr val="000000"/>
                </a:solidFill>
                <a:latin typeface="Calibri"/>
                <a:ea typeface="ＭＳ Ｐゴシック"/>
              </a:endParaRPr>
            </a:p>
          </p:txBody>
        </p:sp>
        <p:sp>
          <p:nvSpPr>
            <p:cNvPr id="87" name="Rounded Rectangle 86"/>
            <p:cNvSpPr/>
            <p:nvPr/>
          </p:nvSpPr>
          <p:spPr>
            <a:xfrm>
              <a:off x="838200" y="3090213"/>
              <a:ext cx="1280160" cy="457200"/>
            </a:xfrm>
            <a:prstGeom prst="roundRect">
              <a:avLst/>
            </a:prstGeom>
            <a:solidFill>
              <a:srgbClr val="6C286B"/>
            </a:solidFill>
            <a:ln w="25400" cap="flat" cmpd="sng" algn="ctr">
              <a:noFill/>
              <a:prstDash val="solid"/>
            </a:ln>
            <a:effectLst/>
          </p:spPr>
          <p:txBody>
            <a:bodyPr tIns="0" bIns="0" rtlCol="0" anchor="ctr"/>
            <a:lstStyle/>
            <a:p>
              <a:pPr algn="ctr" fontAlgn="auto">
                <a:spcBef>
                  <a:spcPts val="0"/>
                </a:spcBef>
                <a:spcAft>
                  <a:spcPts val="0"/>
                </a:spcAft>
                <a:defRPr/>
              </a:pPr>
              <a:r>
                <a:rPr lang="en-US" sz="1200" b="1" kern="0" dirty="0">
                  <a:solidFill>
                    <a:srgbClr val="FFFFFF"/>
                  </a:solidFill>
                  <a:latin typeface="Calibri"/>
                  <a:ea typeface="ＭＳ Ｐゴシック"/>
                </a:rPr>
                <a:t>SafeNet</a:t>
              </a:r>
              <a:br>
                <a:rPr lang="en-US" sz="1200" b="1" kern="0" dirty="0">
                  <a:solidFill>
                    <a:srgbClr val="FFFFFF"/>
                  </a:solidFill>
                  <a:latin typeface="Calibri"/>
                  <a:ea typeface="ＭＳ Ｐゴシック"/>
                </a:rPr>
              </a:br>
              <a:r>
                <a:rPr lang="en-US" sz="1200" b="1" kern="0" dirty="0">
                  <a:solidFill>
                    <a:srgbClr val="FFFFFF"/>
                  </a:solidFill>
                  <a:latin typeface="Calibri"/>
                  <a:ea typeface="ＭＳ Ｐゴシック"/>
                </a:rPr>
                <a:t>ProtectApp</a:t>
              </a:r>
            </a:p>
          </p:txBody>
        </p:sp>
        <p:grpSp>
          <p:nvGrpSpPr>
            <p:cNvPr id="88" name="Group 87"/>
            <p:cNvGrpSpPr/>
            <p:nvPr/>
          </p:nvGrpSpPr>
          <p:grpSpPr>
            <a:xfrm>
              <a:off x="557012" y="1285095"/>
              <a:ext cx="1264972" cy="1760555"/>
              <a:chOff x="557012" y="1285095"/>
              <a:chExt cx="1264972" cy="1760555"/>
            </a:xfrm>
          </p:grpSpPr>
          <p:pic>
            <p:nvPicPr>
              <p:cNvPr id="141" name="Picture 2"/>
              <p:cNvPicPr>
                <a:picLocks noChangeAspect="1" noChangeArrowheads="1"/>
              </p:cNvPicPr>
              <p:nvPr/>
            </p:nvPicPr>
            <p:blipFill>
              <a:blip r:embed="rId4" cstate="print"/>
              <a:srcRect/>
              <a:stretch>
                <a:fillRect/>
              </a:stretch>
            </p:blipFill>
            <p:spPr bwMode="auto">
              <a:xfrm>
                <a:off x="557012" y="2379120"/>
                <a:ext cx="866106" cy="117217"/>
              </a:xfrm>
              <a:prstGeom prst="rect">
                <a:avLst/>
              </a:prstGeom>
              <a:noFill/>
              <a:ln w="9525">
                <a:noFill/>
                <a:miter lim="800000"/>
                <a:headEnd/>
                <a:tailEnd/>
              </a:ln>
            </p:spPr>
          </p:pic>
          <p:pic>
            <p:nvPicPr>
              <p:cNvPr id="142" name="Picture 3"/>
              <p:cNvPicPr>
                <a:picLocks noChangeAspect="1" noChangeArrowheads="1"/>
              </p:cNvPicPr>
              <p:nvPr/>
            </p:nvPicPr>
            <p:blipFill>
              <a:blip r:embed="rId5" cstate="screen"/>
              <a:srcRect/>
              <a:stretch>
                <a:fillRect/>
              </a:stretch>
            </p:blipFill>
            <p:spPr bwMode="auto">
              <a:xfrm>
                <a:off x="557012" y="1285095"/>
                <a:ext cx="532543" cy="208386"/>
              </a:xfrm>
              <a:prstGeom prst="rect">
                <a:avLst/>
              </a:prstGeom>
              <a:noFill/>
              <a:ln w="9525">
                <a:noFill/>
                <a:miter lim="800000"/>
                <a:headEnd/>
                <a:tailEnd/>
              </a:ln>
            </p:spPr>
          </p:pic>
          <p:pic>
            <p:nvPicPr>
              <p:cNvPr id="143" name="Picture 4"/>
              <p:cNvPicPr>
                <a:picLocks noChangeAspect="1" noChangeArrowheads="1"/>
              </p:cNvPicPr>
              <p:nvPr/>
            </p:nvPicPr>
            <p:blipFill>
              <a:blip r:embed="rId6" cstate="screen"/>
              <a:srcRect/>
              <a:stretch>
                <a:fillRect/>
              </a:stretch>
            </p:blipFill>
            <p:spPr bwMode="auto">
              <a:xfrm>
                <a:off x="1283731" y="1512192"/>
                <a:ext cx="468869" cy="293868"/>
              </a:xfrm>
              <a:prstGeom prst="rect">
                <a:avLst/>
              </a:prstGeom>
              <a:noFill/>
              <a:ln w="9525">
                <a:noFill/>
                <a:miter lim="800000"/>
                <a:headEnd/>
                <a:tailEnd/>
              </a:ln>
            </p:spPr>
          </p:pic>
          <p:pic>
            <p:nvPicPr>
              <p:cNvPr id="144" name="Picture 5"/>
              <p:cNvPicPr>
                <a:picLocks noChangeAspect="1" noChangeArrowheads="1"/>
              </p:cNvPicPr>
              <p:nvPr/>
            </p:nvPicPr>
            <p:blipFill>
              <a:blip r:embed="rId7" cstate="screen"/>
              <a:srcRect/>
              <a:stretch>
                <a:fillRect/>
              </a:stretch>
            </p:blipFill>
            <p:spPr bwMode="auto">
              <a:xfrm>
                <a:off x="1041324" y="2011950"/>
                <a:ext cx="780660" cy="260482"/>
              </a:xfrm>
              <a:prstGeom prst="rect">
                <a:avLst/>
              </a:prstGeom>
              <a:noFill/>
              <a:ln w="9525">
                <a:noFill/>
                <a:miter lim="800000"/>
                <a:headEnd/>
                <a:tailEnd/>
              </a:ln>
            </p:spPr>
          </p:pic>
          <p:pic>
            <p:nvPicPr>
              <p:cNvPr id="145" name="Picture 7"/>
              <p:cNvPicPr>
                <a:picLocks noChangeAspect="1" noChangeArrowheads="1"/>
              </p:cNvPicPr>
              <p:nvPr/>
            </p:nvPicPr>
            <p:blipFill>
              <a:blip r:embed="rId8" cstate="screen"/>
              <a:srcRect/>
              <a:stretch>
                <a:fillRect/>
              </a:stretch>
            </p:blipFill>
            <p:spPr bwMode="auto">
              <a:xfrm>
                <a:off x="557012" y="1724171"/>
                <a:ext cx="625159" cy="278955"/>
              </a:xfrm>
              <a:prstGeom prst="rect">
                <a:avLst/>
              </a:prstGeom>
              <a:noFill/>
              <a:ln w="9525">
                <a:noFill/>
                <a:miter lim="800000"/>
                <a:headEnd/>
                <a:tailEnd/>
              </a:ln>
            </p:spPr>
          </p:pic>
          <p:pic>
            <p:nvPicPr>
              <p:cNvPr id="146" name="Picture 8"/>
              <p:cNvPicPr>
                <a:picLocks noChangeAspect="1" noChangeArrowheads="1"/>
              </p:cNvPicPr>
              <p:nvPr/>
            </p:nvPicPr>
            <p:blipFill>
              <a:blip r:embed="rId9" cstate="screen"/>
              <a:srcRect/>
              <a:stretch>
                <a:fillRect/>
              </a:stretch>
            </p:blipFill>
            <p:spPr bwMode="auto">
              <a:xfrm>
                <a:off x="609109" y="2779748"/>
                <a:ext cx="468869" cy="265902"/>
              </a:xfrm>
              <a:prstGeom prst="rect">
                <a:avLst/>
              </a:prstGeom>
              <a:noFill/>
              <a:ln w="9525">
                <a:noFill/>
                <a:miter lim="800000"/>
                <a:headEnd/>
                <a:tailEnd/>
              </a:ln>
            </p:spPr>
          </p:pic>
          <p:pic>
            <p:nvPicPr>
              <p:cNvPr id="147" name="Picture 9"/>
              <p:cNvPicPr>
                <a:picLocks noChangeAspect="1" noChangeArrowheads="1"/>
              </p:cNvPicPr>
              <p:nvPr/>
            </p:nvPicPr>
            <p:blipFill>
              <a:blip r:embed="rId10" cstate="screen"/>
              <a:srcRect/>
              <a:stretch>
                <a:fillRect/>
              </a:stretch>
            </p:blipFill>
            <p:spPr bwMode="auto">
              <a:xfrm>
                <a:off x="1171172" y="2535410"/>
                <a:ext cx="602970" cy="260482"/>
              </a:xfrm>
              <a:prstGeom prst="rect">
                <a:avLst/>
              </a:prstGeom>
              <a:noFill/>
              <a:ln w="9525">
                <a:noFill/>
                <a:miter lim="800000"/>
                <a:headEnd/>
                <a:tailEnd/>
              </a:ln>
            </p:spPr>
          </p:pic>
        </p:grpSp>
        <p:sp>
          <p:nvSpPr>
            <p:cNvPr id="89" name="Freeform 88"/>
            <p:cNvSpPr/>
            <p:nvPr/>
          </p:nvSpPr>
          <p:spPr>
            <a:xfrm>
              <a:off x="457200" y="1271450"/>
              <a:ext cx="480812" cy="2056326"/>
            </a:xfrm>
            <a:custGeom>
              <a:avLst/>
              <a:gdLst>
                <a:gd name="connsiteX0" fmla="*/ 0 w 785612"/>
                <a:gd name="connsiteY0" fmla="*/ 0 h 837126"/>
                <a:gd name="connsiteX1" fmla="*/ 0 w 785612"/>
                <a:gd name="connsiteY1" fmla="*/ 837126 h 837126"/>
                <a:gd name="connsiteX2" fmla="*/ 785612 w 785612"/>
                <a:gd name="connsiteY2" fmla="*/ 837126 h 837126"/>
              </a:gdLst>
              <a:ahLst/>
              <a:cxnLst>
                <a:cxn ang="0">
                  <a:pos x="connsiteX0" y="connsiteY0"/>
                </a:cxn>
                <a:cxn ang="0">
                  <a:pos x="connsiteX1" y="connsiteY1"/>
                </a:cxn>
                <a:cxn ang="0">
                  <a:pos x="connsiteX2" y="connsiteY2"/>
                </a:cxn>
              </a:cxnLst>
              <a:rect l="l" t="t" r="r" b="b"/>
              <a:pathLst>
                <a:path w="785612" h="837126">
                  <a:moveTo>
                    <a:pt x="0" y="0"/>
                  </a:moveTo>
                  <a:lnTo>
                    <a:pt x="0" y="837126"/>
                  </a:lnTo>
                  <a:lnTo>
                    <a:pt x="785612" y="837126"/>
                  </a:lnTo>
                </a:path>
              </a:pathLst>
            </a:custGeom>
            <a:noFill/>
            <a:ln w="28575" cap="flat" cmpd="sng" algn="ctr">
              <a:solidFill>
                <a:srgbClr val="F39100"/>
              </a:solidFill>
              <a:prstDash val="solid"/>
              <a:tailEnd type="oval" w="med" len="med"/>
            </a:ln>
            <a:effectLst/>
          </p:spPr>
          <p:txBody>
            <a:bodyPr rtlCol="0" anchor="ctr"/>
            <a:lstStyle/>
            <a:p>
              <a:pPr algn="ctr" fontAlgn="auto">
                <a:spcBef>
                  <a:spcPts val="0"/>
                </a:spcBef>
                <a:spcAft>
                  <a:spcPts val="0"/>
                </a:spcAft>
                <a:defRPr/>
              </a:pPr>
              <a:endParaRPr lang="en-US" kern="0" dirty="0">
                <a:solidFill>
                  <a:srgbClr val="000000"/>
                </a:solidFill>
                <a:latin typeface="Calibri"/>
                <a:ea typeface="ＭＳ Ｐゴシック"/>
              </a:endParaRPr>
            </a:p>
          </p:txBody>
        </p:sp>
        <p:pic>
          <p:nvPicPr>
            <p:cNvPr id="90" name="Picture 3" descr="SAP"/>
            <p:cNvPicPr>
              <a:picLocks noChangeAspect="1" noChangeArrowheads="1"/>
            </p:cNvPicPr>
            <p:nvPr/>
          </p:nvPicPr>
          <p:blipFill>
            <a:blip r:embed="rId11" cstate="print"/>
            <a:srcRect/>
            <a:stretch>
              <a:fillRect/>
            </a:stretch>
          </p:blipFill>
          <p:spPr bwMode="auto">
            <a:xfrm>
              <a:off x="4500630" y="1145272"/>
              <a:ext cx="628650" cy="314326"/>
            </a:xfrm>
            <a:prstGeom prst="rect">
              <a:avLst/>
            </a:prstGeom>
            <a:noFill/>
          </p:spPr>
        </p:pic>
        <p:sp>
          <p:nvSpPr>
            <p:cNvPr id="91" name="Rounded Rectangle 90"/>
            <p:cNvSpPr/>
            <p:nvPr/>
          </p:nvSpPr>
          <p:spPr>
            <a:xfrm>
              <a:off x="3184480" y="6152571"/>
              <a:ext cx="2419131" cy="432656"/>
            </a:xfrm>
            <a:prstGeom prst="roundRect">
              <a:avLst/>
            </a:prstGeom>
            <a:solidFill>
              <a:srgbClr val="6C286B"/>
            </a:solidFill>
            <a:ln w="25400" cap="flat" cmpd="sng" algn="ctr">
              <a:noFill/>
              <a:prstDash val="solid"/>
            </a:ln>
            <a:effectLst/>
          </p:spPr>
          <p:txBody>
            <a:bodyPr tIns="0" bIns="0" rtlCol="0" anchor="ctr"/>
            <a:lstStyle/>
            <a:p>
              <a:pPr algn="ctr" fontAlgn="auto">
                <a:spcBef>
                  <a:spcPts val="0"/>
                </a:spcBef>
                <a:spcAft>
                  <a:spcPts val="0"/>
                </a:spcAft>
                <a:defRPr/>
              </a:pPr>
              <a:r>
                <a:rPr lang="en-US" sz="1200" b="1" kern="0">
                  <a:solidFill>
                    <a:srgbClr val="FFFFFF"/>
                  </a:solidFill>
                  <a:latin typeface="Calibri"/>
                  <a:ea typeface="ＭＳ Ｐゴシック"/>
                </a:rPr>
                <a:t>PlataformaSafeNet KeySecure </a:t>
              </a:r>
              <a:endParaRPr lang="en-US" sz="1200" b="1" kern="0" dirty="0">
                <a:solidFill>
                  <a:srgbClr val="FFFFFF"/>
                </a:solidFill>
                <a:latin typeface="Calibri"/>
                <a:ea typeface="ＭＳ Ｐゴシック"/>
              </a:endParaRPr>
            </a:p>
            <a:p>
              <a:pPr algn="ctr" fontAlgn="auto">
                <a:spcBef>
                  <a:spcPts val="0"/>
                </a:spcBef>
                <a:spcAft>
                  <a:spcPts val="0"/>
                </a:spcAft>
                <a:defRPr/>
              </a:pPr>
              <a:r>
                <a:rPr lang="en-US" sz="1200" i="1" kern="0">
                  <a:solidFill>
                    <a:srgbClr val="FFFFFF"/>
                  </a:solidFill>
                  <a:latin typeface="Calibri"/>
                  <a:ea typeface="ＭＳ Ｐゴシック"/>
                </a:rPr>
                <a:t>Manejo de Llaves/cripto</a:t>
              </a:r>
              <a:endParaRPr lang="en-US" sz="1200" i="1" kern="0" dirty="0">
                <a:solidFill>
                  <a:srgbClr val="FFFFFF"/>
                </a:solidFill>
                <a:latin typeface="Calibri"/>
                <a:ea typeface="ＭＳ Ｐゴシック"/>
              </a:endParaRPr>
            </a:p>
          </p:txBody>
        </p:sp>
        <p:sp>
          <p:nvSpPr>
            <p:cNvPr id="92" name="Rounded Rectangle 91"/>
            <p:cNvSpPr/>
            <p:nvPr/>
          </p:nvSpPr>
          <p:spPr>
            <a:xfrm>
              <a:off x="2379312" y="2880176"/>
              <a:ext cx="1280160" cy="457200"/>
            </a:xfrm>
            <a:prstGeom prst="roundRect">
              <a:avLst/>
            </a:prstGeom>
            <a:solidFill>
              <a:srgbClr val="6C286B"/>
            </a:solidFill>
            <a:ln w="25400" cap="flat" cmpd="sng" algn="ctr">
              <a:noFill/>
              <a:prstDash val="solid"/>
            </a:ln>
            <a:effectLst/>
          </p:spPr>
          <p:txBody>
            <a:bodyPr tIns="0" bIns="0" rtlCol="0" anchor="ctr"/>
            <a:lstStyle/>
            <a:p>
              <a:pPr algn="ctr" fontAlgn="auto">
                <a:spcBef>
                  <a:spcPts val="0"/>
                </a:spcBef>
                <a:spcAft>
                  <a:spcPts val="0"/>
                </a:spcAft>
                <a:defRPr/>
              </a:pPr>
              <a:r>
                <a:rPr lang="en-US" sz="1200" b="1" kern="0" dirty="0">
                  <a:solidFill>
                    <a:srgbClr val="FFFFFF"/>
                  </a:solidFill>
                  <a:latin typeface="Calibri"/>
                  <a:ea typeface="ＭＳ Ｐゴシック"/>
                </a:rPr>
                <a:t>SafeNet</a:t>
              </a:r>
              <a:br>
                <a:rPr lang="en-US" sz="1200" b="1" kern="0" dirty="0">
                  <a:solidFill>
                    <a:srgbClr val="FFFFFF"/>
                  </a:solidFill>
                  <a:latin typeface="Calibri"/>
                  <a:ea typeface="ＭＳ Ｐゴシック"/>
                </a:rPr>
              </a:br>
              <a:r>
                <a:rPr lang="en-US" sz="1200" b="1" kern="0" dirty="0">
                  <a:solidFill>
                    <a:srgbClr val="FFFFFF"/>
                  </a:solidFill>
                  <a:latin typeface="Calibri"/>
                  <a:ea typeface="ＭＳ Ｐゴシック"/>
                </a:rPr>
                <a:t>ProtectDB</a:t>
              </a:r>
            </a:p>
          </p:txBody>
        </p:sp>
        <p:pic>
          <p:nvPicPr>
            <p:cNvPr id="93" name="Picture 92" descr="SafeNet_icons-4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552" y="3441593"/>
              <a:ext cx="914400" cy="914400"/>
            </a:xfrm>
            <a:prstGeom prst="rect">
              <a:avLst/>
            </a:prstGeom>
          </p:spPr>
        </p:pic>
        <p:pic>
          <p:nvPicPr>
            <p:cNvPr id="94" name="Picture 93" descr="SafeNet_icons-36.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86117" y="3282288"/>
              <a:ext cx="914400" cy="914400"/>
            </a:xfrm>
            <a:prstGeom prst="rect">
              <a:avLst/>
            </a:prstGeom>
          </p:spPr>
        </p:pic>
        <p:pic>
          <p:nvPicPr>
            <p:cNvPr id="95" name="Picture 2"/>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410" b="96386" l="0" r="97619"/>
                      </a14:imgEffect>
                    </a14:imgLayer>
                  </a14:imgProps>
                </a:ext>
                <a:ext uri="{28A0092B-C50C-407E-A947-70E740481C1C}">
                  <a14:useLocalDpi xmlns:a14="http://schemas.microsoft.com/office/drawing/2010/main" val="0"/>
                </a:ext>
              </a:extLst>
            </a:blip>
            <a:srcRect/>
            <a:stretch>
              <a:fillRect/>
            </a:stretch>
          </p:blipFill>
          <p:spPr bwMode="auto">
            <a:xfrm flipH="1">
              <a:off x="4772716" y="3589717"/>
              <a:ext cx="370737" cy="365760"/>
            </a:xfrm>
            <a:prstGeom prst="rect">
              <a:avLst/>
            </a:prstGeom>
            <a:noFill/>
            <a:ln>
              <a:noFill/>
            </a:ln>
            <a:effectLst>
              <a:outerShdw blurRad="50800" dist="50800" dir="54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905000" y="4731451"/>
              <a:ext cx="1132439" cy="90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extBox 96"/>
            <p:cNvSpPr txBox="1"/>
            <p:nvPr/>
          </p:nvSpPr>
          <p:spPr>
            <a:xfrm>
              <a:off x="1524000" y="5588093"/>
              <a:ext cx="2219764" cy="707886"/>
            </a:xfrm>
            <a:prstGeom prst="rect">
              <a:avLst/>
            </a:prstGeom>
            <a:noFill/>
          </p:spPr>
          <p:txBody>
            <a:bodyPr wrap="square" rtlCol="0">
              <a:spAutoFit/>
            </a:bodyPr>
            <a:lstStyle/>
            <a:p>
              <a:pPr marL="171450" indent="-17145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Motor criptográfico y de llaves</a:t>
              </a:r>
              <a:endParaRPr lang="en-US" sz="1000" kern="0" dirty="0">
                <a:solidFill>
                  <a:srgbClr val="000000"/>
                </a:solidFill>
                <a:ea typeface="ＭＳ Ｐゴシック"/>
              </a:endParaRPr>
            </a:p>
            <a:p>
              <a:pPr marL="171450" indent="-17145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Autenticación y autorización</a:t>
              </a:r>
              <a:endParaRPr lang="en-US" sz="1000" kern="0" dirty="0">
                <a:solidFill>
                  <a:srgbClr val="000000"/>
                </a:solidFill>
                <a:ea typeface="ＭＳ Ｐゴシック"/>
              </a:endParaRPr>
            </a:p>
            <a:p>
              <a:pPr marL="171450" indent="-17145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Manejo del ciclo vital de llaves</a:t>
              </a:r>
              <a:endParaRPr lang="en-US" sz="1000" kern="0" dirty="0">
                <a:solidFill>
                  <a:srgbClr val="000000"/>
                </a:solidFill>
                <a:ea typeface="ＭＳ Ｐゴシック"/>
              </a:endParaRPr>
            </a:p>
            <a:p>
              <a:pPr marL="171450" indent="-171450" fontAlgn="auto">
                <a:spcBef>
                  <a:spcPts val="0"/>
                </a:spcBef>
                <a:spcAft>
                  <a:spcPts val="0"/>
                </a:spcAft>
                <a:buFont typeface="Arial" panose="020B0604020202020204" pitchFamily="34" charset="0"/>
                <a:buChar char="•"/>
                <a:defRPr/>
              </a:pPr>
              <a:r>
                <a:rPr lang="en-US" sz="1000" kern="0" dirty="0">
                  <a:solidFill>
                    <a:srgbClr val="000000"/>
                  </a:solidFill>
                  <a:ea typeface="ＭＳ Ｐゴシック"/>
                </a:rPr>
                <a:t>SNMP, NTP, SYSLOG</a:t>
              </a:r>
            </a:p>
          </p:txBody>
        </p:sp>
        <p:grpSp>
          <p:nvGrpSpPr>
            <p:cNvPr id="98" name="Group 97"/>
            <p:cNvGrpSpPr/>
            <p:nvPr/>
          </p:nvGrpSpPr>
          <p:grpSpPr>
            <a:xfrm>
              <a:off x="2357980" y="1687401"/>
              <a:ext cx="918620" cy="1055799"/>
              <a:chOff x="2357980" y="1687401"/>
              <a:chExt cx="918620" cy="1055799"/>
            </a:xfrm>
          </p:grpSpPr>
          <p:pic>
            <p:nvPicPr>
              <p:cNvPr id="138" name="Picture 2"/>
              <p:cNvPicPr>
                <a:picLocks noChangeAspect="1" noChangeArrowheads="1"/>
              </p:cNvPicPr>
              <p:nvPr/>
            </p:nvPicPr>
            <p:blipFill>
              <a:blip r:embed="rId16" cstate="screen"/>
              <a:srcRect/>
              <a:stretch>
                <a:fillRect/>
              </a:stretch>
            </p:blipFill>
            <p:spPr bwMode="auto">
              <a:xfrm>
                <a:off x="2357980" y="1687401"/>
                <a:ext cx="779868" cy="217599"/>
              </a:xfrm>
              <a:prstGeom prst="rect">
                <a:avLst/>
              </a:prstGeom>
              <a:noFill/>
              <a:ln w="9525">
                <a:noFill/>
                <a:miter lim="800000"/>
                <a:headEnd/>
                <a:tailEnd/>
              </a:ln>
            </p:spPr>
          </p:pic>
          <p:pic>
            <p:nvPicPr>
              <p:cNvPr id="139" name="Picture 3"/>
              <p:cNvPicPr>
                <a:picLocks noChangeAspect="1" noChangeArrowheads="1"/>
              </p:cNvPicPr>
              <p:nvPr/>
            </p:nvPicPr>
            <p:blipFill>
              <a:blip r:embed="rId17" cstate="screen"/>
              <a:srcRect/>
              <a:stretch>
                <a:fillRect/>
              </a:stretch>
            </p:blipFill>
            <p:spPr bwMode="auto">
              <a:xfrm>
                <a:off x="2452048" y="2059891"/>
                <a:ext cx="620656" cy="267053"/>
              </a:xfrm>
              <a:prstGeom prst="rect">
                <a:avLst/>
              </a:prstGeom>
              <a:noFill/>
              <a:ln w="9525">
                <a:noFill/>
                <a:miter lim="800000"/>
                <a:headEnd/>
                <a:tailEnd/>
              </a:ln>
            </p:spPr>
          </p:pic>
          <p:pic>
            <p:nvPicPr>
              <p:cNvPr id="140" name="Picture 4"/>
              <p:cNvPicPr>
                <a:picLocks noChangeAspect="1" noChangeArrowheads="1"/>
              </p:cNvPicPr>
              <p:nvPr/>
            </p:nvPicPr>
            <p:blipFill>
              <a:blip r:embed="rId18" cstate="screen"/>
              <a:srcRect/>
              <a:stretch>
                <a:fillRect/>
              </a:stretch>
            </p:blipFill>
            <p:spPr bwMode="auto">
              <a:xfrm>
                <a:off x="2380343" y="2469948"/>
                <a:ext cx="896257" cy="273252"/>
              </a:xfrm>
              <a:prstGeom prst="rect">
                <a:avLst/>
              </a:prstGeom>
              <a:noFill/>
              <a:ln w="9525">
                <a:noFill/>
                <a:miter lim="800000"/>
                <a:headEnd/>
                <a:tailEnd/>
              </a:ln>
            </p:spPr>
          </p:pic>
        </p:grpSp>
        <p:sp>
          <p:nvSpPr>
            <p:cNvPr id="99" name="Freeform 98"/>
            <p:cNvSpPr/>
            <p:nvPr/>
          </p:nvSpPr>
          <p:spPr>
            <a:xfrm>
              <a:off x="2209800" y="1559257"/>
              <a:ext cx="328412" cy="1576449"/>
            </a:xfrm>
            <a:custGeom>
              <a:avLst/>
              <a:gdLst>
                <a:gd name="connsiteX0" fmla="*/ 0 w 785612"/>
                <a:gd name="connsiteY0" fmla="*/ 0 h 837126"/>
                <a:gd name="connsiteX1" fmla="*/ 0 w 785612"/>
                <a:gd name="connsiteY1" fmla="*/ 837126 h 837126"/>
                <a:gd name="connsiteX2" fmla="*/ 785612 w 785612"/>
                <a:gd name="connsiteY2" fmla="*/ 837126 h 837126"/>
              </a:gdLst>
              <a:ahLst/>
              <a:cxnLst>
                <a:cxn ang="0">
                  <a:pos x="connsiteX0" y="connsiteY0"/>
                </a:cxn>
                <a:cxn ang="0">
                  <a:pos x="connsiteX1" y="connsiteY1"/>
                </a:cxn>
                <a:cxn ang="0">
                  <a:pos x="connsiteX2" y="connsiteY2"/>
                </a:cxn>
              </a:cxnLst>
              <a:rect l="l" t="t" r="r" b="b"/>
              <a:pathLst>
                <a:path w="785612" h="837126">
                  <a:moveTo>
                    <a:pt x="0" y="0"/>
                  </a:moveTo>
                  <a:lnTo>
                    <a:pt x="0" y="837126"/>
                  </a:lnTo>
                  <a:lnTo>
                    <a:pt x="785612" y="837126"/>
                  </a:lnTo>
                </a:path>
              </a:pathLst>
            </a:custGeom>
            <a:noFill/>
            <a:ln w="28575" cap="flat" cmpd="sng" algn="ctr">
              <a:solidFill>
                <a:srgbClr val="F39100"/>
              </a:solidFill>
              <a:prstDash val="solid"/>
              <a:tailEnd type="oval" w="med" len="med"/>
            </a:ln>
            <a:effectLst/>
          </p:spPr>
          <p:txBody>
            <a:bodyPr rtlCol="0" anchor="ctr"/>
            <a:lstStyle/>
            <a:p>
              <a:pPr algn="ctr" fontAlgn="auto">
                <a:spcBef>
                  <a:spcPts val="0"/>
                </a:spcBef>
                <a:spcAft>
                  <a:spcPts val="0"/>
                </a:spcAft>
                <a:defRPr/>
              </a:pPr>
              <a:endParaRPr lang="en-US" kern="0" dirty="0">
                <a:solidFill>
                  <a:srgbClr val="000000"/>
                </a:solidFill>
                <a:latin typeface="Calibri"/>
                <a:ea typeface="ＭＳ Ｐゴシック"/>
              </a:endParaRPr>
            </a:p>
          </p:txBody>
        </p:sp>
        <p:grpSp>
          <p:nvGrpSpPr>
            <p:cNvPr id="100" name="Group 99"/>
            <p:cNvGrpSpPr/>
            <p:nvPr/>
          </p:nvGrpSpPr>
          <p:grpSpPr>
            <a:xfrm>
              <a:off x="3886200" y="1014559"/>
              <a:ext cx="1381172" cy="1665019"/>
              <a:chOff x="3886200" y="1014559"/>
              <a:chExt cx="1381172" cy="1665019"/>
            </a:xfrm>
          </p:grpSpPr>
          <p:pic>
            <p:nvPicPr>
              <p:cNvPr id="131" name="Picture 2"/>
              <p:cNvPicPr>
                <a:picLocks noChangeAspect="1" noChangeArrowheads="1"/>
              </p:cNvPicPr>
              <p:nvPr/>
            </p:nvPicPr>
            <p:blipFill>
              <a:blip r:embed="rId4" cstate="print"/>
              <a:srcRect/>
              <a:stretch>
                <a:fillRect/>
              </a:stretch>
            </p:blipFill>
            <p:spPr bwMode="auto">
              <a:xfrm>
                <a:off x="3886200" y="2067640"/>
                <a:ext cx="866106" cy="117217"/>
              </a:xfrm>
              <a:prstGeom prst="rect">
                <a:avLst/>
              </a:prstGeom>
              <a:noFill/>
              <a:ln w="9525">
                <a:noFill/>
                <a:miter lim="800000"/>
                <a:headEnd/>
                <a:tailEnd/>
              </a:ln>
            </p:spPr>
          </p:pic>
          <p:pic>
            <p:nvPicPr>
              <p:cNvPr id="132" name="Picture 3"/>
              <p:cNvPicPr>
                <a:picLocks noChangeAspect="1" noChangeArrowheads="1"/>
              </p:cNvPicPr>
              <p:nvPr/>
            </p:nvPicPr>
            <p:blipFill>
              <a:blip r:embed="rId5" cstate="screen"/>
              <a:srcRect/>
              <a:stretch>
                <a:fillRect/>
              </a:stretch>
            </p:blipFill>
            <p:spPr bwMode="auto">
              <a:xfrm>
                <a:off x="3886200" y="1014559"/>
                <a:ext cx="532543" cy="208386"/>
              </a:xfrm>
              <a:prstGeom prst="rect">
                <a:avLst/>
              </a:prstGeom>
              <a:noFill/>
              <a:ln w="9525">
                <a:noFill/>
                <a:miter lim="800000"/>
                <a:headEnd/>
                <a:tailEnd/>
              </a:ln>
            </p:spPr>
          </p:pic>
          <p:pic>
            <p:nvPicPr>
              <p:cNvPr id="133" name="Picture 4"/>
              <p:cNvPicPr>
                <a:picLocks noChangeAspect="1" noChangeArrowheads="1"/>
              </p:cNvPicPr>
              <p:nvPr/>
            </p:nvPicPr>
            <p:blipFill>
              <a:blip r:embed="rId6" cstate="screen"/>
              <a:srcRect/>
              <a:stretch>
                <a:fillRect/>
              </a:stretch>
            </p:blipFill>
            <p:spPr bwMode="auto">
              <a:xfrm>
                <a:off x="3886200" y="1241656"/>
                <a:ext cx="468869" cy="293868"/>
              </a:xfrm>
              <a:prstGeom prst="rect">
                <a:avLst/>
              </a:prstGeom>
              <a:noFill/>
              <a:ln w="9525">
                <a:noFill/>
                <a:miter lim="800000"/>
                <a:headEnd/>
                <a:tailEnd/>
              </a:ln>
            </p:spPr>
          </p:pic>
          <p:pic>
            <p:nvPicPr>
              <p:cNvPr id="134" name="Picture 5"/>
              <p:cNvPicPr>
                <a:picLocks noChangeAspect="1" noChangeArrowheads="1"/>
              </p:cNvPicPr>
              <p:nvPr/>
            </p:nvPicPr>
            <p:blipFill>
              <a:blip r:embed="rId7" cstate="screen"/>
              <a:srcRect/>
              <a:stretch>
                <a:fillRect/>
              </a:stretch>
            </p:blipFill>
            <p:spPr bwMode="auto">
              <a:xfrm>
                <a:off x="4486712" y="1741414"/>
                <a:ext cx="780660" cy="260482"/>
              </a:xfrm>
              <a:prstGeom prst="rect">
                <a:avLst/>
              </a:prstGeom>
              <a:noFill/>
              <a:ln w="9525">
                <a:noFill/>
                <a:miter lim="800000"/>
                <a:headEnd/>
                <a:tailEnd/>
              </a:ln>
            </p:spPr>
          </p:pic>
          <p:pic>
            <p:nvPicPr>
              <p:cNvPr id="135" name="Picture 7"/>
              <p:cNvPicPr>
                <a:picLocks noChangeAspect="1" noChangeArrowheads="1"/>
              </p:cNvPicPr>
              <p:nvPr/>
            </p:nvPicPr>
            <p:blipFill>
              <a:blip r:embed="rId8" cstate="screen"/>
              <a:srcRect/>
              <a:stretch>
                <a:fillRect/>
              </a:stretch>
            </p:blipFill>
            <p:spPr bwMode="auto">
              <a:xfrm>
                <a:off x="3886200" y="1535523"/>
                <a:ext cx="625159" cy="278955"/>
              </a:xfrm>
              <a:prstGeom prst="rect">
                <a:avLst/>
              </a:prstGeom>
              <a:noFill/>
              <a:ln w="9525">
                <a:noFill/>
                <a:miter lim="800000"/>
                <a:headEnd/>
                <a:tailEnd/>
              </a:ln>
            </p:spPr>
          </p:pic>
          <p:pic>
            <p:nvPicPr>
              <p:cNvPr id="136" name="Picture 8"/>
              <p:cNvPicPr>
                <a:picLocks noChangeAspect="1" noChangeArrowheads="1"/>
              </p:cNvPicPr>
              <p:nvPr/>
            </p:nvPicPr>
            <p:blipFill>
              <a:blip r:embed="rId9" cstate="screen"/>
              <a:srcRect/>
              <a:stretch>
                <a:fillRect/>
              </a:stretch>
            </p:blipFill>
            <p:spPr bwMode="auto">
              <a:xfrm>
                <a:off x="3938297" y="2413676"/>
                <a:ext cx="468869" cy="265902"/>
              </a:xfrm>
              <a:prstGeom prst="rect">
                <a:avLst/>
              </a:prstGeom>
              <a:noFill/>
              <a:ln w="9525">
                <a:noFill/>
                <a:miter lim="800000"/>
                <a:headEnd/>
                <a:tailEnd/>
              </a:ln>
            </p:spPr>
          </p:pic>
          <p:pic>
            <p:nvPicPr>
              <p:cNvPr id="137" name="Picture 9"/>
              <p:cNvPicPr>
                <a:picLocks noChangeAspect="1" noChangeArrowheads="1"/>
              </p:cNvPicPr>
              <p:nvPr/>
            </p:nvPicPr>
            <p:blipFill>
              <a:blip r:embed="rId10" cstate="screen"/>
              <a:srcRect/>
              <a:stretch>
                <a:fillRect/>
              </a:stretch>
            </p:blipFill>
            <p:spPr bwMode="auto">
              <a:xfrm>
                <a:off x="4541304" y="2264874"/>
                <a:ext cx="602970" cy="260482"/>
              </a:xfrm>
              <a:prstGeom prst="rect">
                <a:avLst/>
              </a:prstGeom>
              <a:noFill/>
              <a:ln w="9525">
                <a:noFill/>
                <a:miter lim="800000"/>
                <a:headEnd/>
                <a:tailEnd/>
              </a:ln>
            </p:spPr>
          </p:pic>
        </p:grpSp>
        <p:sp>
          <p:nvSpPr>
            <p:cNvPr id="101" name="Freeform 100"/>
            <p:cNvSpPr/>
            <p:nvPr/>
          </p:nvSpPr>
          <p:spPr>
            <a:xfrm>
              <a:off x="3769056" y="946322"/>
              <a:ext cx="480812" cy="2056326"/>
            </a:xfrm>
            <a:custGeom>
              <a:avLst/>
              <a:gdLst>
                <a:gd name="connsiteX0" fmla="*/ 0 w 785612"/>
                <a:gd name="connsiteY0" fmla="*/ 0 h 837126"/>
                <a:gd name="connsiteX1" fmla="*/ 0 w 785612"/>
                <a:gd name="connsiteY1" fmla="*/ 837126 h 837126"/>
                <a:gd name="connsiteX2" fmla="*/ 785612 w 785612"/>
                <a:gd name="connsiteY2" fmla="*/ 837126 h 837126"/>
              </a:gdLst>
              <a:ahLst/>
              <a:cxnLst>
                <a:cxn ang="0">
                  <a:pos x="connsiteX0" y="connsiteY0"/>
                </a:cxn>
                <a:cxn ang="0">
                  <a:pos x="connsiteX1" y="connsiteY1"/>
                </a:cxn>
                <a:cxn ang="0">
                  <a:pos x="connsiteX2" y="connsiteY2"/>
                </a:cxn>
              </a:cxnLst>
              <a:rect l="l" t="t" r="r" b="b"/>
              <a:pathLst>
                <a:path w="785612" h="837126">
                  <a:moveTo>
                    <a:pt x="0" y="0"/>
                  </a:moveTo>
                  <a:lnTo>
                    <a:pt x="0" y="837126"/>
                  </a:lnTo>
                  <a:lnTo>
                    <a:pt x="785612" y="837126"/>
                  </a:lnTo>
                </a:path>
              </a:pathLst>
            </a:custGeom>
            <a:noFill/>
            <a:ln w="28575" cap="flat" cmpd="sng" algn="ctr">
              <a:solidFill>
                <a:srgbClr val="F39100"/>
              </a:solidFill>
              <a:prstDash val="solid"/>
              <a:tailEnd type="oval" w="med" len="med"/>
            </a:ln>
            <a:effectLst/>
          </p:spPr>
          <p:txBody>
            <a:bodyPr rtlCol="0" anchor="ctr"/>
            <a:lstStyle/>
            <a:p>
              <a:pPr algn="ctr" fontAlgn="auto">
                <a:spcBef>
                  <a:spcPts val="0"/>
                </a:spcBef>
                <a:spcAft>
                  <a:spcPts val="0"/>
                </a:spcAft>
                <a:defRPr/>
              </a:pPr>
              <a:endParaRPr lang="en-US" kern="0" dirty="0">
                <a:solidFill>
                  <a:srgbClr val="000000"/>
                </a:solidFill>
                <a:latin typeface="Calibri"/>
                <a:ea typeface="ＭＳ Ｐゴシック"/>
              </a:endParaRPr>
            </a:p>
          </p:txBody>
        </p:sp>
        <p:sp>
          <p:nvSpPr>
            <p:cNvPr id="102" name="TextBox 101"/>
            <p:cNvSpPr txBox="1"/>
            <p:nvPr/>
          </p:nvSpPr>
          <p:spPr>
            <a:xfrm>
              <a:off x="5699080" y="5454904"/>
              <a:ext cx="1505442" cy="861774"/>
            </a:xfrm>
            <a:prstGeom prst="rect">
              <a:avLst/>
            </a:prstGeom>
            <a:solidFill>
              <a:srgbClr val="FFFFFF"/>
            </a:solidFill>
          </p:spPr>
          <p:txBody>
            <a:bodyPr wrap="square" numCol="1" rtlCol="0">
              <a:spAutoFit/>
            </a:bodyPr>
            <a:lstStyle/>
            <a:p>
              <a:pPr marL="177800" indent="-17780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Multiples lenguajes de programación</a:t>
              </a:r>
              <a:endParaRPr lang="en-US" sz="1000" kern="0" dirty="0">
                <a:solidFill>
                  <a:srgbClr val="000000"/>
                </a:solidFill>
                <a:ea typeface="ＭＳ Ｐゴシック"/>
              </a:endParaRPr>
            </a:p>
            <a:p>
              <a:pPr marL="177800" indent="-17780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Interfases SOAP y REST </a:t>
              </a:r>
              <a:endParaRPr lang="en-US" sz="1000" kern="0" dirty="0">
                <a:solidFill>
                  <a:srgbClr val="000000"/>
                </a:solidFill>
                <a:ea typeface="ＭＳ Ｐゴシック"/>
              </a:endParaRPr>
            </a:p>
            <a:p>
              <a:pPr marL="177800" indent="-17780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Interfaz open XML </a:t>
              </a:r>
              <a:endParaRPr lang="en-US" sz="1000" kern="0" dirty="0">
                <a:solidFill>
                  <a:srgbClr val="000000"/>
                </a:solidFill>
                <a:ea typeface="ＭＳ Ｐゴシック"/>
              </a:endParaRPr>
            </a:p>
          </p:txBody>
        </p:sp>
        <p:pic>
          <p:nvPicPr>
            <p:cNvPr id="103" name="Picture 2"/>
            <p:cNvPicPr>
              <a:picLocks noChangeAspect="1" noChangeArrowheads="1"/>
            </p:cNvPicPr>
            <p:nvPr/>
          </p:nvPicPr>
          <p:blipFill>
            <a:blip r:embed="rId19" cstate="screen"/>
            <a:srcRect/>
            <a:stretch>
              <a:fillRect/>
            </a:stretch>
          </p:blipFill>
          <p:spPr bwMode="auto">
            <a:xfrm>
              <a:off x="5764605" y="1675676"/>
              <a:ext cx="548640" cy="92704"/>
            </a:xfrm>
            <a:prstGeom prst="rect">
              <a:avLst/>
            </a:prstGeom>
            <a:noFill/>
            <a:ln w="9525">
              <a:noFill/>
              <a:miter lim="800000"/>
              <a:headEnd/>
              <a:tailEnd/>
            </a:ln>
          </p:spPr>
        </p:pic>
        <p:pic>
          <p:nvPicPr>
            <p:cNvPr id="104" name="Picture 3"/>
            <p:cNvPicPr>
              <a:picLocks noChangeAspect="1" noChangeArrowheads="1"/>
            </p:cNvPicPr>
            <p:nvPr/>
          </p:nvPicPr>
          <p:blipFill>
            <a:blip r:embed="rId20" cstate="screen"/>
            <a:srcRect/>
            <a:stretch>
              <a:fillRect/>
            </a:stretch>
          </p:blipFill>
          <p:spPr bwMode="auto">
            <a:xfrm>
              <a:off x="5740379" y="1844160"/>
              <a:ext cx="548640" cy="229810"/>
            </a:xfrm>
            <a:prstGeom prst="rect">
              <a:avLst/>
            </a:prstGeom>
            <a:noFill/>
            <a:ln w="9525">
              <a:noFill/>
              <a:miter lim="800000"/>
              <a:headEnd/>
              <a:tailEnd/>
            </a:ln>
          </p:spPr>
        </p:pic>
        <p:pic>
          <p:nvPicPr>
            <p:cNvPr id="105" name="Picture 3"/>
            <p:cNvPicPr>
              <a:picLocks noChangeAspect="1" noChangeArrowheads="1"/>
            </p:cNvPicPr>
            <p:nvPr/>
          </p:nvPicPr>
          <p:blipFill>
            <a:blip r:embed="rId21" cstate="screen"/>
            <a:srcRect/>
            <a:stretch>
              <a:fillRect/>
            </a:stretch>
          </p:blipFill>
          <p:spPr bwMode="auto">
            <a:xfrm>
              <a:off x="6873240" y="1342878"/>
              <a:ext cx="548640" cy="209730"/>
            </a:xfrm>
            <a:prstGeom prst="rect">
              <a:avLst/>
            </a:prstGeom>
            <a:noFill/>
            <a:ln w="9525">
              <a:noFill/>
              <a:miter lim="800000"/>
              <a:headEnd/>
              <a:tailEnd/>
            </a:ln>
          </p:spPr>
        </p:pic>
        <p:sp>
          <p:nvSpPr>
            <p:cNvPr id="106" name="Freeform 105"/>
            <p:cNvSpPr/>
            <p:nvPr/>
          </p:nvSpPr>
          <p:spPr>
            <a:xfrm>
              <a:off x="5617433" y="942388"/>
              <a:ext cx="304800" cy="2181812"/>
            </a:xfrm>
            <a:custGeom>
              <a:avLst/>
              <a:gdLst>
                <a:gd name="connsiteX0" fmla="*/ 0 w 785612"/>
                <a:gd name="connsiteY0" fmla="*/ 0 h 837126"/>
                <a:gd name="connsiteX1" fmla="*/ 0 w 785612"/>
                <a:gd name="connsiteY1" fmla="*/ 837126 h 837126"/>
                <a:gd name="connsiteX2" fmla="*/ 785612 w 785612"/>
                <a:gd name="connsiteY2" fmla="*/ 837126 h 837126"/>
              </a:gdLst>
              <a:ahLst/>
              <a:cxnLst>
                <a:cxn ang="0">
                  <a:pos x="connsiteX0" y="connsiteY0"/>
                </a:cxn>
                <a:cxn ang="0">
                  <a:pos x="connsiteX1" y="connsiteY1"/>
                </a:cxn>
                <a:cxn ang="0">
                  <a:pos x="connsiteX2" y="connsiteY2"/>
                </a:cxn>
              </a:cxnLst>
              <a:rect l="l" t="t" r="r" b="b"/>
              <a:pathLst>
                <a:path w="785612" h="837126">
                  <a:moveTo>
                    <a:pt x="0" y="0"/>
                  </a:moveTo>
                  <a:lnTo>
                    <a:pt x="0" y="837126"/>
                  </a:lnTo>
                  <a:lnTo>
                    <a:pt x="785612" y="837126"/>
                  </a:lnTo>
                </a:path>
              </a:pathLst>
            </a:custGeom>
            <a:noFill/>
            <a:ln w="28575" cap="flat" cmpd="sng" algn="ctr">
              <a:solidFill>
                <a:srgbClr val="F39100"/>
              </a:solidFill>
              <a:prstDash val="solid"/>
              <a:tailEnd type="oval" w="med" len="med"/>
            </a:ln>
            <a:effectLst/>
          </p:spPr>
          <p:txBody>
            <a:bodyPr rtlCol="0" anchor="ctr"/>
            <a:lstStyle/>
            <a:p>
              <a:pPr algn="ctr" fontAlgn="auto">
                <a:spcBef>
                  <a:spcPts val="0"/>
                </a:spcBef>
                <a:spcAft>
                  <a:spcPts val="0"/>
                </a:spcAft>
                <a:defRPr/>
              </a:pPr>
              <a:endParaRPr lang="en-US" kern="0" dirty="0">
                <a:solidFill>
                  <a:srgbClr val="000000"/>
                </a:solidFill>
                <a:latin typeface="Calibri"/>
                <a:ea typeface="ＭＳ Ｐゴシック"/>
              </a:endParaRPr>
            </a:p>
          </p:txBody>
        </p:sp>
        <p:pic>
          <p:nvPicPr>
            <p:cNvPr id="107" name="Picture 106" descr="250px-Linux_icon.png"/>
            <p:cNvPicPr>
              <a:picLocks noChangeAspect="1"/>
            </p:cNvPicPr>
            <p:nvPr/>
          </p:nvPicPr>
          <p:blipFill>
            <a:blip r:embed="rId22" cstate="screen"/>
            <a:stretch>
              <a:fillRect/>
            </a:stretch>
          </p:blipFill>
          <p:spPr>
            <a:xfrm>
              <a:off x="6477000" y="1311279"/>
              <a:ext cx="365760" cy="430135"/>
            </a:xfrm>
            <a:prstGeom prst="rect">
              <a:avLst/>
            </a:prstGeom>
          </p:spPr>
        </p:pic>
        <p:pic>
          <p:nvPicPr>
            <p:cNvPr id="108" name="Picture 2"/>
            <p:cNvPicPr>
              <a:picLocks noChangeAspect="1" noChangeArrowheads="1"/>
            </p:cNvPicPr>
            <p:nvPr/>
          </p:nvPicPr>
          <p:blipFill>
            <a:blip r:embed="rId16" cstate="screen"/>
            <a:srcRect/>
            <a:stretch>
              <a:fillRect/>
            </a:stretch>
          </p:blipFill>
          <p:spPr bwMode="auto">
            <a:xfrm>
              <a:off x="5740379" y="996547"/>
              <a:ext cx="779868" cy="217599"/>
            </a:xfrm>
            <a:prstGeom prst="rect">
              <a:avLst/>
            </a:prstGeom>
            <a:noFill/>
            <a:ln w="9525">
              <a:noFill/>
              <a:miter lim="800000"/>
              <a:headEnd/>
              <a:tailEnd/>
            </a:ln>
          </p:spPr>
        </p:pic>
        <p:pic>
          <p:nvPicPr>
            <p:cNvPr id="109" name="Picture 4"/>
            <p:cNvPicPr>
              <a:picLocks noChangeAspect="1" noChangeArrowheads="1"/>
            </p:cNvPicPr>
            <p:nvPr/>
          </p:nvPicPr>
          <p:blipFill>
            <a:blip r:embed="rId18" cstate="screen"/>
            <a:srcRect/>
            <a:stretch>
              <a:fillRect/>
            </a:stretch>
          </p:blipFill>
          <p:spPr bwMode="auto">
            <a:xfrm>
              <a:off x="5769833" y="1336230"/>
              <a:ext cx="731520" cy="223027"/>
            </a:xfrm>
            <a:prstGeom prst="rect">
              <a:avLst/>
            </a:prstGeom>
            <a:noFill/>
            <a:ln w="9525">
              <a:noFill/>
              <a:miter lim="800000"/>
              <a:headEnd/>
              <a:tailEnd/>
            </a:ln>
          </p:spPr>
        </p:pic>
        <p:grpSp>
          <p:nvGrpSpPr>
            <p:cNvPr id="110" name="Group 109"/>
            <p:cNvGrpSpPr/>
            <p:nvPr/>
          </p:nvGrpSpPr>
          <p:grpSpPr>
            <a:xfrm>
              <a:off x="5998020" y="3267431"/>
              <a:ext cx="908884" cy="908884"/>
              <a:chOff x="6292681" y="3267431"/>
              <a:chExt cx="908884" cy="908884"/>
            </a:xfrm>
          </p:grpSpPr>
          <p:pic>
            <p:nvPicPr>
              <p:cNvPr id="129" name="Picture 128" descr="SafeNet_icons-53.png"/>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292681" y="3267431"/>
                <a:ext cx="908884" cy="908884"/>
              </a:xfrm>
              <a:prstGeom prst="rect">
                <a:avLst/>
              </a:prstGeom>
            </p:spPr>
          </p:pic>
          <p:pic>
            <p:nvPicPr>
              <p:cNvPr id="130" name="Picture 129" descr="SafeNet_icons-46.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620882" y="3642985"/>
                <a:ext cx="492684" cy="492684"/>
              </a:xfrm>
              <a:prstGeom prst="rect">
                <a:avLst/>
              </a:prstGeom>
            </p:spPr>
          </p:pic>
        </p:grpSp>
        <p:sp>
          <p:nvSpPr>
            <p:cNvPr id="111" name="Freeform 110"/>
            <p:cNvSpPr/>
            <p:nvPr/>
          </p:nvSpPr>
          <p:spPr>
            <a:xfrm>
              <a:off x="1533964" y="5064082"/>
              <a:ext cx="1735914" cy="1286011"/>
            </a:xfrm>
            <a:custGeom>
              <a:avLst/>
              <a:gdLst>
                <a:gd name="connsiteX0" fmla="*/ 0 w 785612"/>
                <a:gd name="connsiteY0" fmla="*/ 0 h 837126"/>
                <a:gd name="connsiteX1" fmla="*/ 0 w 785612"/>
                <a:gd name="connsiteY1" fmla="*/ 837126 h 837126"/>
                <a:gd name="connsiteX2" fmla="*/ 785612 w 785612"/>
                <a:gd name="connsiteY2" fmla="*/ 837126 h 837126"/>
              </a:gdLst>
              <a:ahLst/>
              <a:cxnLst>
                <a:cxn ang="0">
                  <a:pos x="connsiteX0" y="connsiteY0"/>
                </a:cxn>
                <a:cxn ang="0">
                  <a:pos x="connsiteX1" y="connsiteY1"/>
                </a:cxn>
                <a:cxn ang="0">
                  <a:pos x="connsiteX2" y="connsiteY2"/>
                </a:cxn>
              </a:cxnLst>
              <a:rect l="l" t="t" r="r" b="b"/>
              <a:pathLst>
                <a:path w="785612" h="837126">
                  <a:moveTo>
                    <a:pt x="0" y="0"/>
                  </a:moveTo>
                  <a:lnTo>
                    <a:pt x="0" y="837126"/>
                  </a:lnTo>
                  <a:lnTo>
                    <a:pt x="785612" y="837126"/>
                  </a:lnTo>
                </a:path>
              </a:pathLst>
            </a:custGeom>
            <a:noFill/>
            <a:ln w="28575" cap="flat" cmpd="sng" algn="ctr">
              <a:solidFill>
                <a:srgbClr val="F39100"/>
              </a:solidFill>
              <a:prstDash val="solid"/>
              <a:tailEnd type="oval" w="med" len="med"/>
            </a:ln>
            <a:effectLst/>
          </p:spPr>
          <p:txBody>
            <a:bodyPr rtlCol="0" anchor="ctr"/>
            <a:lstStyle/>
            <a:p>
              <a:pPr algn="ctr" fontAlgn="auto">
                <a:spcBef>
                  <a:spcPts val="0"/>
                </a:spcBef>
                <a:spcAft>
                  <a:spcPts val="0"/>
                </a:spcAft>
                <a:defRPr/>
              </a:pPr>
              <a:endParaRPr lang="en-US" kern="0" dirty="0">
                <a:solidFill>
                  <a:srgbClr val="000000"/>
                </a:solidFill>
                <a:latin typeface="Calibri"/>
                <a:ea typeface="ＭＳ Ｐゴシック"/>
              </a:endParaRPr>
            </a:p>
          </p:txBody>
        </p:sp>
        <p:sp>
          <p:nvSpPr>
            <p:cNvPr id="112" name="TextBox 111"/>
            <p:cNvSpPr txBox="1"/>
            <p:nvPr/>
          </p:nvSpPr>
          <p:spPr>
            <a:xfrm>
              <a:off x="7013899" y="5425757"/>
              <a:ext cx="1547482" cy="1323439"/>
            </a:xfrm>
            <a:prstGeom prst="rect">
              <a:avLst/>
            </a:prstGeom>
            <a:solidFill>
              <a:srgbClr val="FFFFFF"/>
            </a:solidFill>
          </p:spPr>
          <p:txBody>
            <a:bodyPr wrap="square" numCol="1" rtlCol="0">
              <a:spAutoFit/>
            </a:bodyPr>
            <a:lstStyle/>
            <a:p>
              <a:pPr marL="177800" indent="-17780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Interfaz KMIP </a:t>
              </a:r>
              <a:endParaRPr lang="en-US" sz="1000" kern="0" dirty="0">
                <a:solidFill>
                  <a:srgbClr val="000000"/>
                </a:solidFill>
                <a:ea typeface="ＭＳ Ｐゴシック"/>
              </a:endParaRPr>
            </a:p>
            <a:p>
              <a:pPr marL="177800" indent="-177800" fontAlgn="auto">
                <a:spcBef>
                  <a:spcPts val="0"/>
                </a:spcBef>
                <a:spcAft>
                  <a:spcPts val="0"/>
                </a:spcAft>
                <a:buFont typeface="Arial" panose="020B0604020202020204" pitchFamily="34" charset="0"/>
                <a:buChar char="•"/>
                <a:defRPr/>
              </a:pPr>
              <a:r>
                <a:rPr lang="en-US" sz="1000" kern="0" dirty="0">
                  <a:solidFill>
                    <a:srgbClr val="000000"/>
                  </a:solidFill>
                  <a:ea typeface="ＭＳ Ｐゴシック"/>
                </a:rPr>
                <a:t>Storage (SEDs)</a:t>
              </a:r>
            </a:p>
            <a:p>
              <a:pPr marL="177800" indent="-177800" fontAlgn="auto">
                <a:spcBef>
                  <a:spcPts val="0"/>
                </a:spcBef>
                <a:spcAft>
                  <a:spcPts val="0"/>
                </a:spcAft>
                <a:buFont typeface="Arial" panose="020B0604020202020204" pitchFamily="34" charset="0"/>
                <a:buChar char="•"/>
                <a:defRPr/>
              </a:pPr>
              <a:endParaRPr lang="en-US" sz="1000" kern="0" dirty="0">
                <a:solidFill>
                  <a:srgbClr val="000000"/>
                </a:solidFill>
                <a:ea typeface="ＭＳ Ｐゴシック"/>
              </a:endParaRPr>
            </a:p>
            <a:p>
              <a:pPr marL="177800" indent="-17780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Bibliotecas de cintas</a:t>
              </a:r>
              <a:endParaRPr lang="en-US" sz="1000" kern="0" dirty="0">
                <a:solidFill>
                  <a:srgbClr val="000000"/>
                </a:solidFill>
                <a:ea typeface="ＭＳ Ｐゴシック"/>
              </a:endParaRPr>
            </a:p>
            <a:p>
              <a:pPr marL="177800" indent="-17780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Gateways de nube</a:t>
              </a:r>
              <a:endParaRPr lang="en-US" sz="1000" kern="0" dirty="0">
                <a:solidFill>
                  <a:srgbClr val="000000"/>
                </a:solidFill>
                <a:ea typeface="ＭＳ Ｐゴシック"/>
              </a:endParaRPr>
            </a:p>
            <a:p>
              <a:pPr marL="177800" indent="-17780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Bases de datos</a:t>
              </a:r>
              <a:endParaRPr lang="en-US" sz="1000" kern="0" dirty="0">
                <a:solidFill>
                  <a:srgbClr val="000000"/>
                </a:solidFill>
                <a:ea typeface="ＭＳ Ｐゴシック"/>
              </a:endParaRPr>
            </a:p>
            <a:p>
              <a:pPr marL="177800" indent="-177800" fontAlgn="auto">
                <a:spcBef>
                  <a:spcPts val="0"/>
                </a:spcBef>
                <a:spcAft>
                  <a:spcPts val="0"/>
                </a:spcAft>
                <a:buFont typeface="Arial" panose="020B0604020202020204" pitchFamily="34" charset="0"/>
                <a:buChar char="•"/>
                <a:defRPr/>
              </a:pPr>
              <a:r>
                <a:rPr lang="en-US" sz="1000" kern="0">
                  <a:solidFill>
                    <a:srgbClr val="000000"/>
                  </a:solidFill>
                  <a:ea typeface="ＭＳ Ｐゴシック"/>
                </a:rPr>
                <a:t>Aplicaciones</a:t>
              </a:r>
              <a:endParaRPr lang="en-US" sz="1000" kern="0" dirty="0">
                <a:solidFill>
                  <a:srgbClr val="000000"/>
                </a:solidFill>
                <a:ea typeface="ＭＳ Ｐゴシック"/>
              </a:endParaRPr>
            </a:p>
            <a:p>
              <a:pPr fontAlgn="auto">
                <a:spcBef>
                  <a:spcPts val="0"/>
                </a:spcBef>
                <a:spcAft>
                  <a:spcPts val="0"/>
                </a:spcAft>
                <a:defRPr/>
              </a:pPr>
              <a:endParaRPr lang="en-US" sz="1000" kern="0" dirty="0">
                <a:solidFill>
                  <a:srgbClr val="000000"/>
                </a:solidFill>
                <a:ea typeface="ＭＳ Ｐゴシック"/>
              </a:endParaRPr>
            </a:p>
          </p:txBody>
        </p:sp>
        <p:sp>
          <p:nvSpPr>
            <p:cNvPr id="113" name="Text Box 85"/>
            <p:cNvSpPr txBox="1">
              <a:spLocks noChangeArrowheads="1"/>
            </p:cNvSpPr>
            <p:nvPr/>
          </p:nvSpPr>
          <p:spPr bwMode="auto">
            <a:xfrm>
              <a:off x="5756377" y="5254801"/>
              <a:ext cx="2573863" cy="246221"/>
            </a:xfrm>
            <a:prstGeom prst="rect">
              <a:avLst/>
            </a:prstGeom>
            <a:solidFill>
              <a:srgbClr val="FFFFFF"/>
            </a:solidFill>
            <a:ln w="9525">
              <a:noFill/>
              <a:miter lim="800000"/>
              <a:headEnd/>
              <a:tailEnd/>
            </a:ln>
          </p:spPr>
          <p:txBody>
            <a:bodyPr wrap="square">
              <a:spAutoFit/>
            </a:bodyPr>
            <a:lstStyle/>
            <a:p>
              <a:pPr algn="ctr" eaLnBrk="0" fontAlgn="auto" hangingPunct="0">
                <a:spcBef>
                  <a:spcPts val="0"/>
                </a:spcBef>
                <a:spcAft>
                  <a:spcPts val="0"/>
                </a:spcAft>
                <a:defRPr/>
              </a:pPr>
              <a:r>
                <a:rPr lang="en-US" sz="1000" b="1" kern="0" dirty="0">
                  <a:solidFill>
                    <a:srgbClr val="000000"/>
                  </a:solidFill>
                  <a:ea typeface="ＭＳ Ｐゴシック"/>
                </a:rPr>
                <a:t>Apps | GW | Tape | Disk | KMIP | TDE</a:t>
              </a:r>
            </a:p>
          </p:txBody>
        </p:sp>
        <p:sp>
          <p:nvSpPr>
            <p:cNvPr id="114" name="Freeform 113"/>
            <p:cNvSpPr/>
            <p:nvPr/>
          </p:nvSpPr>
          <p:spPr>
            <a:xfrm>
              <a:off x="5736250" y="5292174"/>
              <a:ext cx="436237" cy="1381929"/>
            </a:xfrm>
            <a:custGeom>
              <a:avLst/>
              <a:gdLst>
                <a:gd name="connsiteX0" fmla="*/ 0 w 785612"/>
                <a:gd name="connsiteY0" fmla="*/ 0 h 837126"/>
                <a:gd name="connsiteX1" fmla="*/ 0 w 785612"/>
                <a:gd name="connsiteY1" fmla="*/ 837126 h 837126"/>
                <a:gd name="connsiteX2" fmla="*/ 785612 w 785612"/>
                <a:gd name="connsiteY2" fmla="*/ 837126 h 837126"/>
              </a:gdLst>
              <a:ahLst/>
              <a:cxnLst>
                <a:cxn ang="0">
                  <a:pos x="connsiteX0" y="connsiteY0"/>
                </a:cxn>
                <a:cxn ang="0">
                  <a:pos x="connsiteX1" y="connsiteY1"/>
                </a:cxn>
                <a:cxn ang="0">
                  <a:pos x="connsiteX2" y="connsiteY2"/>
                </a:cxn>
              </a:cxnLst>
              <a:rect l="l" t="t" r="r" b="b"/>
              <a:pathLst>
                <a:path w="785612" h="837126">
                  <a:moveTo>
                    <a:pt x="0" y="0"/>
                  </a:moveTo>
                  <a:lnTo>
                    <a:pt x="0" y="837126"/>
                  </a:lnTo>
                  <a:lnTo>
                    <a:pt x="785612" y="837126"/>
                  </a:lnTo>
                </a:path>
              </a:pathLst>
            </a:custGeom>
            <a:noFill/>
            <a:ln w="28575" cap="flat" cmpd="sng" algn="ctr">
              <a:solidFill>
                <a:srgbClr val="F39100"/>
              </a:solidFill>
              <a:prstDash val="solid"/>
              <a:tailEnd type="oval" w="med" len="med"/>
            </a:ln>
            <a:effectLst/>
          </p:spPr>
          <p:txBody>
            <a:bodyPr rtlCol="0" anchor="ctr"/>
            <a:lstStyle/>
            <a:p>
              <a:pPr algn="ctr" fontAlgn="auto">
                <a:spcBef>
                  <a:spcPts val="0"/>
                </a:spcBef>
                <a:spcAft>
                  <a:spcPts val="0"/>
                </a:spcAft>
                <a:defRPr/>
              </a:pPr>
              <a:endParaRPr lang="en-US" kern="0" dirty="0">
                <a:solidFill>
                  <a:srgbClr val="000000"/>
                </a:solidFill>
                <a:latin typeface="Calibri"/>
                <a:ea typeface="ＭＳ Ｐゴシック"/>
              </a:endParaRPr>
            </a:p>
          </p:txBody>
        </p:sp>
        <p:sp>
          <p:nvSpPr>
            <p:cNvPr id="115" name="Rounded Rectangle 114"/>
            <p:cNvSpPr/>
            <p:nvPr/>
          </p:nvSpPr>
          <p:spPr>
            <a:xfrm>
              <a:off x="5608320" y="4835483"/>
              <a:ext cx="1280160" cy="457200"/>
            </a:xfrm>
            <a:prstGeom prst="roundRect">
              <a:avLst/>
            </a:prstGeom>
            <a:solidFill>
              <a:srgbClr val="6C286B"/>
            </a:solidFill>
            <a:ln w="25400" cap="flat" cmpd="sng" algn="ctr">
              <a:noFill/>
              <a:prstDash val="solid"/>
            </a:ln>
            <a:effectLst/>
          </p:spPr>
          <p:txBody>
            <a:bodyPr tIns="0" bIns="0" rtlCol="0" anchor="ctr"/>
            <a:lstStyle/>
            <a:p>
              <a:pPr algn="ctr" fontAlgn="auto">
                <a:spcBef>
                  <a:spcPts val="0"/>
                </a:spcBef>
                <a:spcAft>
                  <a:spcPts val="0"/>
                </a:spcAft>
                <a:defRPr/>
              </a:pPr>
              <a:r>
                <a:rPr lang="en-US" sz="1200" b="1" kern="0">
                  <a:solidFill>
                    <a:srgbClr val="FFFFFF"/>
                  </a:solidFill>
                  <a:latin typeface="Calibri"/>
                  <a:ea typeface="ＭＳ Ｐゴシック"/>
                </a:rPr>
                <a:t>Ecosistema</a:t>
              </a:r>
              <a:endParaRPr lang="en-US" sz="1200" b="1" kern="0" dirty="0">
                <a:solidFill>
                  <a:srgbClr val="FFFFFF"/>
                </a:solidFill>
                <a:latin typeface="Calibri"/>
                <a:ea typeface="ＭＳ Ｐゴシック"/>
              </a:endParaRPr>
            </a:p>
          </p:txBody>
        </p:sp>
        <p:pic>
          <p:nvPicPr>
            <p:cNvPr id="116" name="Picture 2" descr="http://upload.wikimedia.org/wikipedia/commons/thumb/1/1d/AmazonWebservices_Logo.svg/2000px-AmazonWebservices_Logo.svg.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886650" y="2302937"/>
              <a:ext cx="1028750" cy="4115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6" descr="https://encrypted-tbn1.gstatic.com/images?q=tbn:ANd9GcRJ7BWshnu2l0Pjt8WYLlWX7hsMVJktgdkGr4DSC8UE7xjJrUN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975258" y="2808897"/>
              <a:ext cx="851535" cy="215265"/>
            </a:xfrm>
            <a:prstGeom prst="rect">
              <a:avLst/>
            </a:prstGeom>
            <a:noFill/>
            <a:extLst>
              <a:ext uri="{909E8E84-426E-40DD-AFC4-6F175D3DCCD1}">
                <a14:hiddenFill xmlns:a14="http://schemas.microsoft.com/office/drawing/2010/main">
                  <a:solidFill>
                    <a:srgbClr val="FFFFFF"/>
                  </a:solidFill>
                </a14:hiddenFill>
              </a:ext>
            </a:extLst>
          </p:spPr>
        </p:pic>
        <p:grpSp>
          <p:nvGrpSpPr>
            <p:cNvPr id="118" name="Group 117"/>
            <p:cNvGrpSpPr/>
            <p:nvPr/>
          </p:nvGrpSpPr>
          <p:grpSpPr>
            <a:xfrm>
              <a:off x="7482840" y="3328583"/>
              <a:ext cx="1280160" cy="1188720"/>
              <a:chOff x="6907538" y="691328"/>
              <a:chExt cx="1371600" cy="1278561"/>
            </a:xfrm>
          </p:grpSpPr>
          <p:pic>
            <p:nvPicPr>
              <p:cNvPr id="127" name="Picture 9" descr="Y:\Events\2012\RSA\RSA_Axis\KeySecure\VirtualMachines_icon2.png"/>
              <p:cNvPicPr>
                <a:picLocks noChangeAspect="1" noChangeArrowheads="1"/>
              </p:cNvPicPr>
              <p:nvPr/>
            </p:nvPicPr>
            <p:blipFill>
              <a:blip r:embed="rId27"/>
              <a:srcRect/>
              <a:stretch>
                <a:fillRect/>
              </a:stretch>
            </p:blipFill>
            <p:spPr bwMode="auto">
              <a:xfrm>
                <a:off x="6907538" y="691328"/>
                <a:ext cx="1371600" cy="1278561"/>
              </a:xfrm>
              <a:prstGeom prst="rect">
                <a:avLst/>
              </a:prstGeom>
              <a:noFill/>
            </p:spPr>
          </p:pic>
          <p:pic>
            <p:nvPicPr>
              <p:cNvPr id="128" name="Picture 127" descr="SafeNet_icons-69.p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flipH="1">
                <a:off x="7208780" y="1216928"/>
                <a:ext cx="457200" cy="457200"/>
              </a:xfrm>
              <a:prstGeom prst="rect">
                <a:avLst/>
              </a:prstGeom>
            </p:spPr>
          </p:pic>
        </p:grpSp>
        <p:pic>
          <p:nvPicPr>
            <p:cNvPr id="119" name="Picture 2" descr="http://cloudtimes.org/wp-content/uploads/2013/06/hadoop-logo-square.jpg"/>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t="9930" r="17275" b="17209"/>
            <a:stretch/>
          </p:blipFill>
          <p:spPr bwMode="auto">
            <a:xfrm>
              <a:off x="6324600" y="1789212"/>
              <a:ext cx="548640" cy="48322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http://www.redhat.com/developers/images/logo-red-hat-enterprise-linux.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34200" y="1600200"/>
              <a:ext cx="4572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6" descr="http://www.lpi.org/sites/default/files/u9/Suse_Logo_web.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10325" y="2169401"/>
              <a:ext cx="457200" cy="21242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https://encrypted-tbn2.gstatic.com/images?q=tbn:ANd9GcQN-MT91vF7iKhWYaQsxrQw1p3akubFVpWsLDKfMyYiFknq3-kI"/>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844340" y="2690112"/>
              <a:ext cx="640080" cy="13801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0" descr="http://cdn1.lost-in-code.com/wp-content/uploads/2014/03/Amazon_S3_Site.png"/>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l="12499" t="26576" r="18813" b="32145"/>
            <a:stretch/>
          </p:blipFill>
          <p:spPr bwMode="auto">
            <a:xfrm>
              <a:off x="5787107" y="2470028"/>
              <a:ext cx="548640" cy="16089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http://upload.wikimedia.org/wikipedia/commons/e/eb/MongoDB_Logo.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542518" y="2555603"/>
              <a:ext cx="758952" cy="22009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http://www.workwaresystems.com/wp-content/uploads/2013/04/Cassandra-Logo.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858000" y="1813560"/>
              <a:ext cx="57751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6" descr="http://upload.wikimedia.org/wikipedia/en/1/1b/SharePoint_logo_2013.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464796" y="2313457"/>
              <a:ext cx="914396" cy="182880"/>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TextBox 147"/>
          <p:cNvSpPr txBox="1"/>
          <p:nvPr/>
        </p:nvSpPr>
        <p:spPr>
          <a:xfrm>
            <a:off x="5489506" y="3938380"/>
            <a:ext cx="1695669" cy="553998"/>
          </a:xfrm>
          <a:prstGeom prst="rect">
            <a:avLst/>
          </a:prstGeom>
          <a:noFill/>
        </p:spPr>
        <p:txBody>
          <a:bodyPr wrap="square" rtlCol="0">
            <a:spAutoFit/>
          </a:bodyPr>
          <a:lstStyle/>
          <a:p>
            <a:pPr algn="ctr"/>
            <a:r>
              <a:rPr lang="en-US" sz="1000" b="1">
                <a:solidFill>
                  <a:srgbClr val="6C286B"/>
                </a:solidFill>
                <a:ea typeface="ＭＳ Ｐゴシック"/>
              </a:rPr>
              <a:t>Servidores de Archivos y Recursos Compartidos</a:t>
            </a:r>
            <a:br>
              <a:rPr lang="en-US" sz="1000" b="1">
                <a:solidFill>
                  <a:srgbClr val="6C286B"/>
                </a:solidFill>
                <a:ea typeface="ＭＳ Ｐゴシック"/>
              </a:rPr>
            </a:br>
            <a:r>
              <a:rPr lang="en-US" sz="1000" b="1">
                <a:solidFill>
                  <a:srgbClr val="6C286B"/>
                </a:solidFill>
                <a:ea typeface="ＭＳ Ｐゴシック"/>
              </a:rPr>
              <a:t>(Nivel Archivo/Carpeta)</a:t>
            </a:r>
            <a:endParaRPr lang="en-US" sz="1000" b="1" dirty="0">
              <a:solidFill>
                <a:srgbClr val="6C286B"/>
              </a:solidFill>
              <a:ea typeface="ＭＳ Ｐゴシック"/>
            </a:endParaRPr>
          </a:p>
        </p:txBody>
      </p:sp>
      <p:sp>
        <p:nvSpPr>
          <p:cNvPr id="149" name="TextBox 148"/>
          <p:cNvSpPr txBox="1"/>
          <p:nvPr/>
        </p:nvSpPr>
        <p:spPr>
          <a:xfrm>
            <a:off x="762000" y="4014848"/>
            <a:ext cx="1435070" cy="553998"/>
          </a:xfrm>
          <a:prstGeom prst="rect">
            <a:avLst/>
          </a:prstGeom>
          <a:noFill/>
        </p:spPr>
        <p:txBody>
          <a:bodyPr wrap="square" rtlCol="0">
            <a:spAutoFit/>
          </a:bodyPr>
          <a:lstStyle/>
          <a:p>
            <a:pPr algn="ctr"/>
            <a:r>
              <a:rPr lang="en-US" sz="1000" b="1">
                <a:solidFill>
                  <a:srgbClr val="6C286B"/>
                </a:solidFill>
                <a:ea typeface="ＭＳ Ｐゴシック"/>
              </a:rPr>
              <a:t>Servidores Web y de  Aplicación </a:t>
            </a:r>
            <a:br>
              <a:rPr lang="en-US" sz="1000" b="1">
                <a:solidFill>
                  <a:srgbClr val="6C286B"/>
                </a:solidFill>
                <a:ea typeface="ＭＳ Ｐゴシック"/>
              </a:rPr>
            </a:br>
            <a:r>
              <a:rPr lang="en-US" sz="1000" b="1">
                <a:solidFill>
                  <a:srgbClr val="6C286B"/>
                </a:solidFill>
                <a:ea typeface="ＭＳ Ｐゴシック"/>
              </a:rPr>
              <a:t>(Nivel de Aplicación)</a:t>
            </a:r>
            <a:endParaRPr lang="en-US" sz="1000" b="1" dirty="0">
              <a:solidFill>
                <a:srgbClr val="6C286B"/>
              </a:solidFill>
              <a:ea typeface="ＭＳ Ｐゴシック"/>
            </a:endParaRPr>
          </a:p>
        </p:txBody>
      </p:sp>
      <p:sp>
        <p:nvSpPr>
          <p:cNvPr id="150" name="TextBox 149"/>
          <p:cNvSpPr txBox="1"/>
          <p:nvPr/>
        </p:nvSpPr>
        <p:spPr>
          <a:xfrm>
            <a:off x="2405786" y="3923400"/>
            <a:ext cx="1343934" cy="400110"/>
          </a:xfrm>
          <a:prstGeom prst="rect">
            <a:avLst/>
          </a:prstGeom>
          <a:noFill/>
        </p:spPr>
        <p:txBody>
          <a:bodyPr wrap="square" rtlCol="0">
            <a:spAutoFit/>
          </a:bodyPr>
          <a:lstStyle/>
          <a:p>
            <a:pPr algn="ctr"/>
            <a:r>
              <a:rPr lang="en-US" sz="1000" b="1">
                <a:solidFill>
                  <a:srgbClr val="6C286B"/>
                </a:solidFill>
                <a:ea typeface="ＭＳ Ｐゴシック"/>
              </a:rPr>
              <a:t>Bases de Datos</a:t>
            </a:r>
            <a:br>
              <a:rPr lang="en-US" sz="1000" b="1">
                <a:solidFill>
                  <a:srgbClr val="6C286B"/>
                </a:solidFill>
                <a:ea typeface="ＭＳ Ｐゴシック"/>
              </a:rPr>
            </a:br>
            <a:r>
              <a:rPr lang="en-US" sz="1000" b="1">
                <a:solidFill>
                  <a:srgbClr val="6C286B"/>
                </a:solidFill>
                <a:ea typeface="ＭＳ Ｐゴシック"/>
              </a:rPr>
              <a:t>(Nivel Columnar)</a:t>
            </a:r>
            <a:endParaRPr lang="en-US" sz="1000" b="1" dirty="0">
              <a:solidFill>
                <a:srgbClr val="6C286B"/>
              </a:solidFill>
              <a:ea typeface="ＭＳ Ｐゴシック"/>
            </a:endParaRPr>
          </a:p>
        </p:txBody>
      </p:sp>
      <p:sp>
        <p:nvSpPr>
          <p:cNvPr id="151" name="TextBox 150"/>
          <p:cNvSpPr txBox="1"/>
          <p:nvPr/>
        </p:nvSpPr>
        <p:spPr>
          <a:xfrm>
            <a:off x="3749720" y="3706176"/>
            <a:ext cx="1759538" cy="400110"/>
          </a:xfrm>
          <a:prstGeom prst="rect">
            <a:avLst/>
          </a:prstGeom>
          <a:noFill/>
        </p:spPr>
        <p:txBody>
          <a:bodyPr wrap="square" rtlCol="0">
            <a:spAutoFit/>
          </a:bodyPr>
          <a:lstStyle/>
          <a:p>
            <a:pPr algn="ctr"/>
            <a:r>
              <a:rPr lang="en-US" sz="1000" b="1">
                <a:solidFill>
                  <a:srgbClr val="6C286B"/>
                </a:solidFill>
                <a:ea typeface="ＭＳ Ｐゴシック"/>
              </a:rPr>
              <a:t>Servicio de Tokenización (Nivel de Aplicación)</a:t>
            </a:r>
            <a:endParaRPr lang="en-US" sz="1000" b="1" dirty="0">
              <a:solidFill>
                <a:srgbClr val="6C286B"/>
              </a:solidFill>
              <a:ea typeface="ＭＳ Ｐゴシック"/>
            </a:endParaRPr>
          </a:p>
        </p:txBody>
      </p:sp>
      <p:sp>
        <p:nvSpPr>
          <p:cNvPr id="152" name="Text Box 85"/>
          <p:cNvSpPr txBox="1">
            <a:spLocks noChangeArrowheads="1"/>
          </p:cNvSpPr>
          <p:nvPr/>
        </p:nvSpPr>
        <p:spPr bwMode="auto">
          <a:xfrm>
            <a:off x="7162800" y="4042089"/>
            <a:ext cx="1295399" cy="707886"/>
          </a:xfrm>
          <a:prstGeom prst="rect">
            <a:avLst/>
          </a:prstGeom>
          <a:noFill/>
          <a:ln w="9525">
            <a:noFill/>
            <a:miter lim="800000"/>
            <a:headEnd/>
            <a:tailEnd/>
          </a:ln>
        </p:spPr>
        <p:txBody>
          <a:bodyPr wrap="square">
            <a:spAutoFit/>
          </a:bodyPr>
          <a:lstStyle/>
          <a:p>
            <a:pPr algn="ctr" eaLnBrk="0" hangingPunct="0"/>
            <a:r>
              <a:rPr lang="en-US" sz="1000" b="1">
                <a:solidFill>
                  <a:srgbClr val="6C286B"/>
                </a:solidFill>
                <a:ea typeface="ＭＳ Ｐゴシック"/>
              </a:rPr>
              <a:t>Máquinas Virtuales</a:t>
            </a:r>
            <a:br>
              <a:rPr lang="en-US" sz="1000" b="1">
                <a:solidFill>
                  <a:srgbClr val="6C286B"/>
                </a:solidFill>
                <a:ea typeface="ＭＳ Ｐゴシック"/>
              </a:rPr>
            </a:br>
            <a:r>
              <a:rPr lang="en-US" sz="1000" b="1">
                <a:solidFill>
                  <a:srgbClr val="6C286B"/>
                </a:solidFill>
                <a:ea typeface="ＭＳ Ｐゴシック"/>
              </a:rPr>
              <a:t>(Encripción Total de Disco)</a:t>
            </a:r>
            <a:endParaRPr lang="en-US" sz="1000" b="1" dirty="0">
              <a:solidFill>
                <a:srgbClr val="6C286B"/>
              </a:solidFill>
              <a:ea typeface="ＭＳ Ｐゴシック"/>
            </a:endParaRPr>
          </a:p>
        </p:txBody>
      </p:sp>
      <p:pic>
        <p:nvPicPr>
          <p:cNvPr id="16386" name="Picture 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8149736" y="5447666"/>
            <a:ext cx="229617" cy="25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7"/>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8447935" y="5410200"/>
            <a:ext cx="242378" cy="235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255750" y="5611279"/>
            <a:ext cx="821450" cy="11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184938" y="5801253"/>
            <a:ext cx="711115" cy="13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8768460" y="5389831"/>
            <a:ext cx="286144" cy="29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8297806" y="6199888"/>
            <a:ext cx="636368" cy="14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418496" y="5991533"/>
            <a:ext cx="373480" cy="14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90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38" y="1295400"/>
            <a:ext cx="6048672" cy="3041860"/>
          </a:xfrm>
        </p:spPr>
        <p:txBody>
          <a:bodyPr>
            <a:normAutofit/>
          </a:bodyPr>
          <a:lstStyle/>
          <a:p>
            <a:pPr lvl="0" algn="ctr"/>
            <a:br>
              <a:rPr lang="en-US" dirty="0">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Encripción de Datos</a:t>
            </a:r>
            <a:br>
              <a:rPr lang="en-US" sz="4000" dirty="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r>
              <a:rPr lang="en-US" sz="4000" i="1">
                <a:latin typeface="Arial" panose="020B0604020202020204" pitchFamily="34" charset="0"/>
                <a:cs typeface="Arial" panose="020B0604020202020204" pitchFamily="34" charset="0"/>
              </a:rPr>
              <a:t>Donde están sus Datos?</a:t>
            </a:r>
            <a:endParaRPr lang="en-US" sz="4000" i="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pPr>
              <a:defRPr/>
            </a:pPr>
            <a:fld id="{243D5735-7DAE-4F11-B841-0754B48AC604}" type="slidenum">
              <a:rPr lang="en-US" smtClean="0">
                <a:solidFill>
                  <a:srgbClr val="1F497D"/>
                </a:solidFill>
              </a:rPr>
              <a:pPr>
                <a:defRPr/>
              </a:pPr>
              <a:t>13</a:t>
            </a:fld>
            <a:endParaRPr lang="en-US" dirty="0">
              <a:solidFill>
                <a:srgbClr val="1F497D"/>
              </a:solidFill>
            </a:endParaRPr>
          </a:p>
        </p:txBody>
      </p:sp>
    </p:spTree>
    <p:extLst>
      <p:ext uri="{BB962C8B-B14F-4D97-AF65-F5344CB8AC3E}">
        <p14:creationId xmlns:p14="http://schemas.microsoft.com/office/powerpoint/2010/main" val="31812097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4640"/>
            <a:ext cx="8839200" cy="789760"/>
          </a:xfrm>
        </p:spPr>
        <p:txBody>
          <a:bodyPr>
            <a:normAutofit/>
          </a:bodyPr>
          <a:lstStyle/>
          <a:p>
            <a:r>
              <a:rPr lang="en-US"/>
              <a:t>Quién tiene acceso a los datos sensibles?</a:t>
            </a:r>
            <a:br>
              <a:rPr lang="en-US" dirty="0"/>
            </a:br>
            <a:r>
              <a:rPr lang="en-US" sz="2200" b="1" i="1" dirty="0">
                <a:solidFill>
                  <a:srgbClr val="5F5F5F"/>
                </a:solidFill>
              </a:rPr>
              <a:t>50</a:t>
            </a:r>
            <a:r>
              <a:rPr lang="en-US" sz="2200" b="1" i="1" dirty="0">
                <a:solidFill>
                  <a:srgbClr val="5F5F5F"/>
                </a:solidFill>
                <a:cs typeface="Arial" charset="0"/>
              </a:rPr>
              <a:t>–</a:t>
            </a:r>
            <a:r>
              <a:rPr lang="en-US" sz="2200" b="1" i="1" dirty="0">
                <a:solidFill>
                  <a:srgbClr val="5F5F5F"/>
                </a:solidFill>
              </a:rPr>
              <a:t>80</a:t>
            </a:r>
            <a:r>
              <a:rPr lang="en-US" sz="2200" b="1" i="1">
                <a:solidFill>
                  <a:srgbClr val="5F5F5F"/>
                </a:solidFill>
              </a:rPr>
              <a:t>% de los Ataques Originan detrás del Firewall </a:t>
            </a:r>
            <a:r>
              <a:rPr lang="en-US" sz="1800" b="1" i="1">
                <a:solidFill>
                  <a:srgbClr val="5F5F5F"/>
                </a:solidFill>
              </a:rPr>
              <a:t>(Fuente: </a:t>
            </a:r>
            <a:r>
              <a:rPr lang="en-US" sz="1800" b="1" i="1" dirty="0">
                <a:solidFill>
                  <a:srgbClr val="5F5F5F"/>
                </a:solidFill>
              </a:rPr>
              <a:t>FBI)</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14</a:t>
            </a:fld>
            <a:endParaRPr lang="en-GB" dirty="0">
              <a:solidFill>
                <a:srgbClr val="FA821E"/>
              </a:solidFill>
            </a:endParaRPr>
          </a:p>
        </p:txBody>
      </p:sp>
      <p:grpSp>
        <p:nvGrpSpPr>
          <p:cNvPr id="6" name="Group 5"/>
          <p:cNvGrpSpPr/>
          <p:nvPr/>
        </p:nvGrpSpPr>
        <p:grpSpPr>
          <a:xfrm>
            <a:off x="82550" y="1447800"/>
            <a:ext cx="9124469" cy="5080575"/>
            <a:chOff x="82550" y="1447800"/>
            <a:chExt cx="9124469" cy="5080575"/>
          </a:xfrm>
        </p:grpSpPr>
        <p:cxnSp>
          <p:nvCxnSpPr>
            <p:cNvPr id="7" name="Straight Connector 6"/>
            <p:cNvCxnSpPr/>
            <p:nvPr/>
          </p:nvCxnSpPr>
          <p:spPr>
            <a:xfrm flipV="1">
              <a:off x="2400587" y="4326422"/>
              <a:ext cx="1224060" cy="793853"/>
            </a:xfrm>
            <a:prstGeom prst="line">
              <a:avLst/>
            </a:prstGeom>
            <a:noFill/>
            <a:ln w="9525" cap="flat" cmpd="sng" algn="ctr">
              <a:solidFill>
                <a:srgbClr val="F6821F">
                  <a:shade val="95000"/>
                  <a:satMod val="105000"/>
                </a:srgbClr>
              </a:solidFill>
              <a:prstDash val="solid"/>
            </a:ln>
            <a:effectLst/>
          </p:spPr>
        </p:cxnSp>
        <p:cxnSp>
          <p:nvCxnSpPr>
            <p:cNvPr id="8" name="Straight Connector 7"/>
            <p:cNvCxnSpPr/>
            <p:nvPr/>
          </p:nvCxnSpPr>
          <p:spPr>
            <a:xfrm flipV="1">
              <a:off x="2389171" y="3739913"/>
              <a:ext cx="1235476" cy="16297"/>
            </a:xfrm>
            <a:prstGeom prst="line">
              <a:avLst/>
            </a:prstGeom>
            <a:noFill/>
            <a:ln w="9525" cap="flat" cmpd="sng" algn="ctr">
              <a:solidFill>
                <a:srgbClr val="F6821F">
                  <a:shade val="95000"/>
                  <a:satMod val="105000"/>
                </a:srgbClr>
              </a:solidFill>
              <a:prstDash val="solid"/>
            </a:ln>
            <a:effectLst/>
          </p:spPr>
        </p:cxnSp>
        <p:cxnSp>
          <p:nvCxnSpPr>
            <p:cNvPr id="9" name="Straight Connector 8"/>
            <p:cNvCxnSpPr/>
            <p:nvPr/>
          </p:nvCxnSpPr>
          <p:spPr>
            <a:xfrm>
              <a:off x="2390739" y="2535601"/>
              <a:ext cx="1235476" cy="467787"/>
            </a:xfrm>
            <a:prstGeom prst="line">
              <a:avLst/>
            </a:prstGeom>
            <a:noFill/>
            <a:ln w="9525" cap="flat" cmpd="sng" algn="ctr">
              <a:solidFill>
                <a:srgbClr val="F6821F">
                  <a:shade val="95000"/>
                  <a:satMod val="105000"/>
                </a:srgbClr>
              </a:solidFill>
              <a:prstDash val="solid"/>
            </a:ln>
            <a:effectLst/>
          </p:spPr>
        </p:cxnSp>
        <p:sp>
          <p:nvSpPr>
            <p:cNvPr id="10" name="Rectangle 3"/>
            <p:cNvSpPr>
              <a:spLocks noChangeArrowheads="1"/>
            </p:cNvSpPr>
            <p:nvPr/>
          </p:nvSpPr>
          <p:spPr bwMode="auto">
            <a:xfrm>
              <a:off x="3755343" y="2823853"/>
              <a:ext cx="898528" cy="500383"/>
            </a:xfrm>
            <a:prstGeom prst="rect">
              <a:avLst/>
            </a:prstGeom>
            <a:solidFill>
              <a:srgbClr val="FFFFFF"/>
            </a:solidFill>
            <a:ln w="25400" cap="flat" cmpd="sng" algn="ctr">
              <a:solidFill>
                <a:srgbClr val="A3A3A3"/>
              </a:solidFill>
              <a:prstDash val="soli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ＭＳ Ｐゴシック"/>
                  <a:cs typeface="+mn-cs"/>
                </a:rPr>
                <a:t>PII o </a:t>
              </a:r>
              <a:r>
                <a:rPr kumimoji="0" lang="en-US" sz="1200" b="0" i="0" u="none" strike="noStrike" kern="0" cap="none" spc="0" normalizeH="0" baseline="0" noProof="0" dirty="0">
                  <a:ln>
                    <a:noFill/>
                  </a:ln>
                  <a:solidFill>
                    <a:srgbClr val="000000"/>
                  </a:solidFill>
                  <a:effectLst/>
                  <a:uLnTx/>
                  <a:uFillTx/>
                  <a:latin typeface="Calibri"/>
                  <a:ea typeface="ＭＳ Ｐゴシック"/>
                  <a:cs typeface="+mn-cs"/>
                </a:rPr>
                <a:t>CBI</a:t>
              </a:r>
            </a:p>
          </p:txBody>
        </p:sp>
        <p:grpSp>
          <p:nvGrpSpPr>
            <p:cNvPr id="11" name="Group 10"/>
            <p:cNvGrpSpPr/>
            <p:nvPr/>
          </p:nvGrpSpPr>
          <p:grpSpPr>
            <a:xfrm>
              <a:off x="3755343" y="3299004"/>
              <a:ext cx="898528" cy="941292"/>
              <a:chOff x="3657600" y="3340034"/>
              <a:chExt cx="914400" cy="1032070"/>
            </a:xfrm>
          </p:grpSpPr>
          <p:sp>
            <p:nvSpPr>
              <p:cNvPr id="59" name="Rectangle 5"/>
              <p:cNvSpPr>
                <a:spLocks noChangeArrowheads="1"/>
              </p:cNvSpPr>
              <p:nvPr/>
            </p:nvSpPr>
            <p:spPr bwMode="auto">
              <a:xfrm>
                <a:off x="3657600" y="3340034"/>
                <a:ext cx="914400" cy="548640"/>
              </a:xfrm>
              <a:prstGeom prst="rect">
                <a:avLst/>
              </a:prstGeom>
              <a:solidFill>
                <a:srgbClr val="FFFFFF"/>
              </a:solidFill>
              <a:ln w="25400" cap="flat" cmpd="sng" algn="ctr">
                <a:solidFill>
                  <a:srgbClr val="A3A3A3"/>
                </a:solidFill>
                <a:prstDash val="soli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ＭＳ Ｐゴシック"/>
                    <a:cs typeface="+mn-cs"/>
                  </a:rPr>
                  <a:t>SBU</a:t>
                </a:r>
              </a:p>
            </p:txBody>
          </p:sp>
          <p:sp>
            <p:nvSpPr>
              <p:cNvPr id="60" name="Rectangle 6"/>
              <p:cNvSpPr>
                <a:spLocks noChangeArrowheads="1"/>
              </p:cNvSpPr>
              <p:nvPr/>
            </p:nvSpPr>
            <p:spPr bwMode="auto">
              <a:xfrm>
                <a:off x="3657600" y="3823464"/>
                <a:ext cx="914400" cy="548640"/>
              </a:xfrm>
              <a:prstGeom prst="rect">
                <a:avLst/>
              </a:prstGeom>
              <a:solidFill>
                <a:srgbClr val="FFFFFF"/>
              </a:solidFill>
              <a:ln w="25400" cap="flat" cmpd="sng" algn="ctr">
                <a:solidFill>
                  <a:srgbClr val="A3A3A3"/>
                </a:solidFill>
                <a:prstDash val="soli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ＭＳ Ｐゴシック"/>
                    <a:cs typeface="+mn-cs"/>
                  </a:rPr>
                  <a:t>Confidencial </a:t>
                </a:r>
                <a:endParaRPr kumimoji="0" lang="en-US" sz="1200" b="0" i="0" u="none" strike="noStrike" kern="0" cap="none" spc="0" normalizeH="0" baseline="0" noProof="0" dirty="0">
                  <a:ln>
                    <a:noFill/>
                  </a:ln>
                  <a:solidFill>
                    <a:srgbClr val="000000"/>
                  </a:solidFill>
                  <a:effectLst/>
                  <a:uLnTx/>
                  <a:uFillTx/>
                  <a:latin typeface="Calibri"/>
                  <a:ea typeface="ＭＳ Ｐゴシック"/>
                  <a:cs typeface="+mn-cs"/>
                </a:endParaRPr>
              </a:p>
            </p:txBody>
          </p:sp>
        </p:grpSp>
        <p:sp>
          <p:nvSpPr>
            <p:cNvPr id="12" name="Rectangle 7"/>
            <p:cNvSpPr>
              <a:spLocks noChangeArrowheads="1"/>
            </p:cNvSpPr>
            <p:nvPr/>
          </p:nvSpPr>
          <p:spPr bwMode="auto">
            <a:xfrm>
              <a:off x="3755343" y="4227705"/>
              <a:ext cx="898528" cy="500383"/>
            </a:xfrm>
            <a:prstGeom prst="rect">
              <a:avLst/>
            </a:prstGeom>
            <a:solidFill>
              <a:srgbClr val="FFFFFF"/>
            </a:solidFill>
            <a:ln w="25400" cap="flat" cmpd="sng" algn="ctr">
              <a:solidFill>
                <a:srgbClr val="A3A3A3"/>
              </a:solidFill>
              <a:prstDash val="soli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ＭＳ Ｐゴシック"/>
                  <a:cs typeface="+mn-cs"/>
                </a:rPr>
                <a:t>Clasificada</a:t>
              </a:r>
              <a:endParaRPr kumimoji="0" lang="en-US" sz="1200" b="0" i="0" u="none" strike="noStrike" kern="0" cap="none" spc="0" normalizeH="0" baseline="0" noProof="0" dirty="0">
                <a:ln>
                  <a:noFill/>
                </a:ln>
                <a:solidFill>
                  <a:srgbClr val="000000"/>
                </a:solidFill>
                <a:effectLst/>
                <a:uLnTx/>
                <a:uFillTx/>
                <a:latin typeface="Calibri"/>
                <a:ea typeface="ＭＳ Ｐゴシック"/>
                <a:cs typeface="+mn-cs"/>
              </a:endParaRPr>
            </a:p>
          </p:txBody>
        </p:sp>
        <p:sp>
          <p:nvSpPr>
            <p:cNvPr id="13" name="Text Box 12"/>
            <p:cNvSpPr txBox="1">
              <a:spLocks noChangeArrowheads="1"/>
            </p:cNvSpPr>
            <p:nvPr/>
          </p:nvSpPr>
          <p:spPr bwMode="auto">
            <a:xfrm>
              <a:off x="235384" y="2044321"/>
              <a:ext cx="776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a:ln>
                    <a:noFill/>
                  </a:ln>
                  <a:solidFill>
                    <a:srgbClr val="F39108"/>
                  </a:solidFill>
                  <a:effectLst/>
                  <a:uLnTx/>
                  <a:uFillTx/>
                  <a:latin typeface="Arial" pitchFamily="34" charset="0"/>
                  <a:ea typeface="ＭＳ Ｐゴシック" pitchFamily="34" charset="-128"/>
                </a:rPr>
                <a:t>Misión</a:t>
              </a:r>
              <a:endParaRPr kumimoji="0" lang="en-US" altLang="en-US" sz="1600" b="0" i="0" u="none" strike="noStrike" kern="0" cap="none" spc="0" normalizeH="0" baseline="0" noProof="0" dirty="0">
                <a:ln>
                  <a:noFill/>
                </a:ln>
                <a:solidFill>
                  <a:srgbClr val="F39108"/>
                </a:solidFill>
                <a:effectLst/>
                <a:uLnTx/>
                <a:uFillTx/>
                <a:latin typeface="Arial" pitchFamily="34" charset="0"/>
                <a:ea typeface="ＭＳ Ｐゴシック" pitchFamily="34" charset="-128"/>
              </a:endParaRPr>
            </a:p>
          </p:txBody>
        </p:sp>
        <p:sp>
          <p:nvSpPr>
            <p:cNvPr id="14" name="Text Box 13"/>
            <p:cNvSpPr txBox="1">
              <a:spLocks noChangeArrowheads="1"/>
            </p:cNvSpPr>
            <p:nvPr/>
          </p:nvSpPr>
          <p:spPr bwMode="auto">
            <a:xfrm>
              <a:off x="154267" y="4864767"/>
              <a:ext cx="11753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a:ln>
                    <a:noFill/>
                  </a:ln>
                  <a:solidFill>
                    <a:srgbClr val="F39108"/>
                  </a:solidFill>
                  <a:effectLst/>
                  <a:uLnTx/>
                  <a:uFillTx/>
                  <a:latin typeface="Arial" pitchFamily="34" charset="0"/>
                  <a:ea typeface="ＭＳ Ｐゴシック" pitchFamily="34" charset="-128"/>
                </a:rPr>
                <a:t>Dueño del </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1600" kern="0">
                  <a:solidFill>
                    <a:srgbClr val="F39108"/>
                  </a:solidFill>
                </a:rPr>
                <a:t>Sistema</a:t>
              </a:r>
              <a:endParaRPr kumimoji="0" lang="en-US" altLang="en-US" sz="1600" b="0" i="0" u="none" strike="noStrike" kern="0" cap="none" spc="0" normalizeH="0" baseline="0" noProof="0" dirty="0">
                <a:ln>
                  <a:noFill/>
                </a:ln>
                <a:solidFill>
                  <a:srgbClr val="F39108"/>
                </a:solidFill>
                <a:effectLst/>
                <a:uLnTx/>
                <a:uFillTx/>
                <a:latin typeface="Arial" pitchFamily="34" charset="0"/>
                <a:ea typeface="ＭＳ Ｐゴシック" pitchFamily="34" charset="-128"/>
              </a:endParaRPr>
            </a:p>
          </p:txBody>
        </p:sp>
        <p:sp>
          <p:nvSpPr>
            <p:cNvPr id="15" name="Text Box 18"/>
            <p:cNvSpPr txBox="1">
              <a:spLocks noChangeArrowheads="1"/>
            </p:cNvSpPr>
            <p:nvPr/>
          </p:nvSpPr>
          <p:spPr bwMode="auto">
            <a:xfrm>
              <a:off x="235384" y="3531785"/>
              <a:ext cx="606759" cy="30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dirty="0">
                  <a:ln>
                    <a:noFill/>
                  </a:ln>
                  <a:solidFill>
                    <a:srgbClr val="F39108"/>
                  </a:solidFill>
                  <a:effectLst/>
                  <a:uLnTx/>
                  <a:uFillTx/>
                  <a:latin typeface="Arial" pitchFamily="34" charset="0"/>
                  <a:ea typeface="ＭＳ Ｐゴシック" pitchFamily="34" charset="-128"/>
                </a:rPr>
                <a:t>CFO</a:t>
              </a:r>
            </a:p>
          </p:txBody>
        </p:sp>
        <p:sp>
          <p:nvSpPr>
            <p:cNvPr id="16" name="Text Box 23"/>
            <p:cNvSpPr txBox="1">
              <a:spLocks noChangeArrowheads="1"/>
            </p:cNvSpPr>
            <p:nvPr/>
          </p:nvSpPr>
          <p:spPr bwMode="auto">
            <a:xfrm>
              <a:off x="2428177" y="1488340"/>
              <a:ext cx="16658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itchFamily="34" charset="0"/>
                  <a:ea typeface="ＭＳ Ｐゴシック" pitchFamily="34" charset="-128"/>
                </a:rPr>
                <a:t>Administradores</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1600" kern="0">
                  <a:solidFill>
                    <a:srgbClr val="000000"/>
                  </a:solidFill>
                </a:rPr>
                <a:t>De Red</a:t>
              </a:r>
              <a:endParaRPr kumimoji="0" lang="en-US" altLang="en-US"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sp>
          <p:nvSpPr>
            <p:cNvPr id="17" name="Text Box 27"/>
            <p:cNvSpPr txBox="1">
              <a:spLocks noChangeArrowheads="1"/>
            </p:cNvSpPr>
            <p:nvPr/>
          </p:nvSpPr>
          <p:spPr bwMode="auto">
            <a:xfrm>
              <a:off x="2428177" y="5629241"/>
              <a:ext cx="17235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itchFamily="34" charset="0"/>
                  <a:ea typeface="ＭＳ Ｐゴシック" pitchFamily="34" charset="-128"/>
                </a:rPr>
                <a:t>Administradores </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1600" kern="0">
                  <a:solidFill>
                    <a:srgbClr val="000000"/>
                  </a:solidFill>
                </a:rPr>
                <a:t>Del Sistema</a:t>
              </a:r>
              <a:endParaRPr kumimoji="0" lang="en-US" altLang="en-US"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sp>
          <p:nvSpPr>
            <p:cNvPr id="18" name="Text Box 35"/>
            <p:cNvSpPr txBox="1">
              <a:spLocks noChangeArrowheads="1"/>
            </p:cNvSpPr>
            <p:nvPr/>
          </p:nvSpPr>
          <p:spPr bwMode="auto">
            <a:xfrm>
              <a:off x="4946415" y="1598378"/>
              <a:ext cx="16658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itchFamily="34" charset="0"/>
                  <a:ea typeface="ＭＳ Ｐゴシック" pitchFamily="34" charset="-128"/>
                </a:rPr>
                <a:t>Administradores</a:t>
              </a:r>
              <a:endParaRPr kumimoji="0" lang="en-US" altLang="en-US"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sp>
          <p:nvSpPr>
            <p:cNvPr id="19" name="Text Box 40"/>
            <p:cNvSpPr txBox="1">
              <a:spLocks noChangeArrowheads="1"/>
            </p:cNvSpPr>
            <p:nvPr/>
          </p:nvSpPr>
          <p:spPr bwMode="auto">
            <a:xfrm>
              <a:off x="7379928" y="1447800"/>
              <a:ext cx="14285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itchFamily="34" charset="0"/>
                  <a:ea typeface="ＭＳ Ｐゴシック" pitchFamily="34" charset="-128"/>
                </a:rPr>
                <a:t>Terceros</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1600" kern="0">
                  <a:solidFill>
                    <a:srgbClr val="000000"/>
                  </a:solidFill>
                </a:rPr>
                <a:t>(Outsourcing)</a:t>
              </a:r>
              <a:endParaRPr kumimoji="0" lang="en-US" altLang="en-US"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pic>
          <p:nvPicPr>
            <p:cNvPr id="20"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4893724"/>
              <a:ext cx="371" cy="55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afeNet_icons-9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916" y="2000681"/>
              <a:ext cx="808675" cy="750574"/>
            </a:xfrm>
            <a:prstGeom prst="rect">
              <a:avLst/>
            </a:prstGeom>
          </p:spPr>
        </p:pic>
        <p:pic>
          <p:nvPicPr>
            <p:cNvPr id="22" name="Picture 21" descr="SafeNet_icons-9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419" y="3310886"/>
              <a:ext cx="808675" cy="750574"/>
            </a:xfrm>
            <a:prstGeom prst="rect">
              <a:avLst/>
            </a:prstGeom>
          </p:spPr>
        </p:pic>
        <p:pic>
          <p:nvPicPr>
            <p:cNvPr id="23" name="Picture 22" descr="SafeNet_icons-9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3040" y="4936581"/>
              <a:ext cx="808675" cy="750574"/>
            </a:xfrm>
            <a:prstGeom prst="rect">
              <a:avLst/>
            </a:prstGeom>
          </p:spPr>
        </p:pic>
        <p:grpSp>
          <p:nvGrpSpPr>
            <p:cNvPr id="24" name="Group 23"/>
            <p:cNvGrpSpPr/>
            <p:nvPr/>
          </p:nvGrpSpPr>
          <p:grpSpPr>
            <a:xfrm>
              <a:off x="2390739" y="4575194"/>
              <a:ext cx="1245324" cy="779968"/>
              <a:chOff x="2209800" y="4591625"/>
              <a:chExt cx="1267322" cy="855188"/>
            </a:xfrm>
          </p:grpSpPr>
          <p:pic>
            <p:nvPicPr>
              <p:cNvPr id="57" name="Picture 56"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4162" y="4591625"/>
                <a:ext cx="822960" cy="822960"/>
              </a:xfrm>
              <a:prstGeom prst="rect">
                <a:avLst/>
              </a:prstGeom>
            </p:spPr>
          </p:pic>
          <p:pic>
            <p:nvPicPr>
              <p:cNvPr id="58" name="Picture 57"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9800" y="4623853"/>
                <a:ext cx="822960" cy="822960"/>
              </a:xfrm>
              <a:prstGeom prst="rect">
                <a:avLst/>
              </a:prstGeom>
            </p:spPr>
          </p:pic>
        </p:grpSp>
        <p:pic>
          <p:nvPicPr>
            <p:cNvPr id="25" name="Picture 24"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09063" y="3310886"/>
              <a:ext cx="808675" cy="750574"/>
            </a:xfrm>
            <a:prstGeom prst="rect">
              <a:avLst/>
            </a:prstGeom>
          </p:spPr>
        </p:pic>
        <p:pic>
          <p:nvPicPr>
            <p:cNvPr id="26" name="Picture 25"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09063" y="2252814"/>
              <a:ext cx="808675" cy="750574"/>
            </a:xfrm>
            <a:prstGeom prst="rect">
              <a:avLst/>
            </a:prstGeom>
          </p:spPr>
        </p:pic>
        <p:pic>
          <p:nvPicPr>
            <p:cNvPr id="27" name="Picture 26" descr="SafeNet_icons-58.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4620" y="1988040"/>
              <a:ext cx="745967" cy="692372"/>
            </a:xfrm>
            <a:prstGeom prst="rect">
              <a:avLst/>
            </a:prstGeom>
          </p:spPr>
        </p:pic>
        <p:pic>
          <p:nvPicPr>
            <p:cNvPr id="28" name="Picture 27" descr="SafeNet_icons-58.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4620" y="3339987"/>
              <a:ext cx="745967" cy="692372"/>
            </a:xfrm>
            <a:prstGeom prst="rect">
              <a:avLst/>
            </a:prstGeom>
          </p:spPr>
        </p:pic>
        <p:pic>
          <p:nvPicPr>
            <p:cNvPr id="29" name="Picture 28" descr="SafeNet_icons-58.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54620" y="4716073"/>
              <a:ext cx="745967" cy="692372"/>
            </a:xfrm>
            <a:prstGeom prst="rect">
              <a:avLst/>
            </a:prstGeom>
          </p:spPr>
        </p:pic>
        <p:grpSp>
          <p:nvGrpSpPr>
            <p:cNvPr id="30" name="Group 29"/>
            <p:cNvGrpSpPr/>
            <p:nvPr/>
          </p:nvGrpSpPr>
          <p:grpSpPr>
            <a:xfrm>
              <a:off x="4552191" y="3171498"/>
              <a:ext cx="4635294" cy="3356877"/>
              <a:chOff x="4534590" y="2809836"/>
              <a:chExt cx="4635294" cy="3356877"/>
            </a:xfrm>
          </p:grpSpPr>
          <p:cxnSp>
            <p:nvCxnSpPr>
              <p:cNvPr id="38" name="Straight Connector 37"/>
              <p:cNvCxnSpPr>
                <a:stCxn id="54" idx="3"/>
              </p:cNvCxnSpPr>
              <p:nvPr/>
            </p:nvCxnSpPr>
            <p:spPr>
              <a:xfrm flipV="1">
                <a:off x="5501755" y="5131436"/>
                <a:ext cx="1391470" cy="17718"/>
              </a:xfrm>
              <a:prstGeom prst="line">
                <a:avLst/>
              </a:prstGeom>
              <a:noFill/>
              <a:ln w="9525" cap="flat" cmpd="sng" algn="ctr">
                <a:solidFill>
                  <a:srgbClr val="F6821F">
                    <a:shade val="95000"/>
                    <a:satMod val="105000"/>
                  </a:srgbClr>
                </a:solidFill>
                <a:prstDash val="solid"/>
              </a:ln>
              <a:effectLst/>
            </p:spPr>
          </p:cxnSp>
          <p:cxnSp>
            <p:nvCxnSpPr>
              <p:cNvPr id="39" name="Straight Connector 38"/>
              <p:cNvCxnSpPr/>
              <p:nvPr/>
            </p:nvCxnSpPr>
            <p:spPr>
              <a:xfrm>
                <a:off x="5128772" y="4091522"/>
                <a:ext cx="0" cy="888352"/>
              </a:xfrm>
              <a:prstGeom prst="line">
                <a:avLst/>
              </a:prstGeom>
              <a:noFill/>
              <a:ln w="9525" cap="flat" cmpd="sng" algn="ctr">
                <a:solidFill>
                  <a:srgbClr val="F6821F">
                    <a:shade val="95000"/>
                    <a:satMod val="105000"/>
                  </a:srgbClr>
                </a:solidFill>
                <a:prstDash val="solid"/>
              </a:ln>
              <a:effectLst/>
            </p:spPr>
          </p:cxnSp>
          <p:cxnSp>
            <p:nvCxnSpPr>
              <p:cNvPr id="40" name="Straight Connector 39"/>
              <p:cNvCxnSpPr/>
              <p:nvPr/>
            </p:nvCxnSpPr>
            <p:spPr>
              <a:xfrm>
                <a:off x="5666451" y="3735106"/>
                <a:ext cx="1620174" cy="0"/>
              </a:xfrm>
              <a:prstGeom prst="line">
                <a:avLst/>
              </a:prstGeom>
              <a:noFill/>
              <a:ln w="9525" cap="flat" cmpd="sng" algn="ctr">
                <a:solidFill>
                  <a:srgbClr val="F6821F">
                    <a:shade val="95000"/>
                    <a:satMod val="105000"/>
                  </a:srgbClr>
                </a:solidFill>
                <a:prstDash val="solid"/>
              </a:ln>
              <a:effectLst/>
            </p:spPr>
          </p:cxnSp>
          <p:sp>
            <p:nvSpPr>
              <p:cNvPr id="41" name="Text Box 31"/>
              <p:cNvSpPr txBox="1">
                <a:spLocks noChangeArrowheads="1"/>
              </p:cNvSpPr>
              <p:nvPr/>
            </p:nvSpPr>
            <p:spPr bwMode="auto">
              <a:xfrm>
                <a:off x="5325005" y="5581938"/>
                <a:ext cx="1951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itchFamily="34" charset="0"/>
                    <a:ea typeface="ＭＳ Ｐゴシック" pitchFamily="34" charset="-128"/>
                  </a:rPr>
                  <a:t>Administradores de</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1600" kern="0">
                    <a:solidFill>
                      <a:srgbClr val="000000"/>
                    </a:solidFill>
                  </a:rPr>
                  <a:t>Respaldo</a:t>
                </a:r>
                <a:endParaRPr kumimoji="0" lang="en-US" altLang="en-US"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sp>
            <p:nvSpPr>
              <p:cNvPr id="42" name="Text Box 44"/>
              <p:cNvSpPr txBox="1">
                <a:spLocks noChangeArrowheads="1"/>
              </p:cNvSpPr>
              <p:nvPr/>
            </p:nvSpPr>
            <p:spPr bwMode="auto">
              <a:xfrm>
                <a:off x="7504043" y="3678163"/>
                <a:ext cx="16658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1600" kern="0">
                    <a:solidFill>
                      <a:srgbClr val="000000"/>
                    </a:solidFill>
                  </a:rPr>
                  <a:t>Administradores</a:t>
                </a:r>
              </a:p>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itchFamily="34" charset="0"/>
                    <a:ea typeface="ＭＳ Ｐゴシック" pitchFamily="34" charset="-128"/>
                  </a:rPr>
                  <a:t>Storage de DR</a:t>
                </a:r>
                <a:endParaRPr kumimoji="0" lang="en-US" altLang="en-US"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a:p>
                <a:pPr marL="0" marR="0" lvl="0" indent="0" defTabSz="914400" eaLnBrk="0" fontAlgn="auto" latinLnBrk="0" hangingPunct="0">
                  <a:lnSpc>
                    <a:spcPct val="100000"/>
                  </a:lnSpc>
                  <a:spcBef>
                    <a:spcPct val="0"/>
                  </a:spcBef>
                  <a:spcAft>
                    <a:spcPts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sp>
            <p:nvSpPr>
              <p:cNvPr id="43" name="Text Box 47"/>
              <p:cNvSpPr txBox="1">
                <a:spLocks noChangeArrowheads="1"/>
              </p:cNvSpPr>
              <p:nvPr/>
            </p:nvSpPr>
            <p:spPr bwMode="auto">
              <a:xfrm>
                <a:off x="7922789" y="5142758"/>
                <a:ext cx="1199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lang="en-US" altLang="en-US" sz="1600" kern="0">
                    <a:solidFill>
                      <a:srgbClr val="000000"/>
                    </a:solidFill>
                  </a:rPr>
                  <a:t>Mensajería</a:t>
                </a:r>
              </a:p>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itchFamily="34" charset="0"/>
                    <a:ea typeface="ＭＳ Ｐゴシック" pitchFamily="34" charset="-128"/>
                  </a:rPr>
                  <a:t>De</a:t>
                </a:r>
                <a:r>
                  <a:rPr kumimoji="0" lang="en-US" altLang="en-US" sz="1600" b="0" i="0" u="none" strike="noStrike" kern="0" cap="none" spc="0" normalizeH="0" noProof="0">
                    <a:ln>
                      <a:noFill/>
                    </a:ln>
                    <a:solidFill>
                      <a:srgbClr val="000000"/>
                    </a:solidFill>
                    <a:effectLst/>
                    <a:uLnTx/>
                    <a:uFillTx/>
                    <a:latin typeface="Arial" pitchFamily="34" charset="0"/>
                    <a:ea typeface="ＭＳ Ｐゴシック" pitchFamily="34" charset="-128"/>
                  </a:rPr>
                  <a:t> Cintas</a:t>
                </a:r>
                <a:endParaRPr kumimoji="0" lang="en-US" altLang="en-US" sz="16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sp>
            <p:nvSpPr>
              <p:cNvPr id="44" name="Text Box 68"/>
              <p:cNvSpPr txBox="1">
                <a:spLocks noChangeArrowheads="1"/>
              </p:cNvSpPr>
              <p:nvPr/>
            </p:nvSpPr>
            <p:spPr bwMode="auto">
              <a:xfrm>
                <a:off x="4854637" y="3125954"/>
                <a:ext cx="811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itchFamily="34" charset="0"/>
                    <a:ea typeface="ＭＳ Ｐゴシック" pitchFamily="34" charset="-128"/>
                  </a:rPr>
                  <a:t>Storage</a:t>
                </a:r>
              </a:p>
            </p:txBody>
          </p:sp>
          <p:pic>
            <p:nvPicPr>
              <p:cNvPr id="45" name="Picture 44"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16876" y="2830826"/>
                <a:ext cx="808675" cy="750574"/>
              </a:xfrm>
              <a:prstGeom prst="rect">
                <a:avLst/>
              </a:prstGeom>
            </p:spPr>
          </p:pic>
          <p:pic>
            <p:nvPicPr>
              <p:cNvPr id="46" name="Picture 45"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2489" y="2830826"/>
                <a:ext cx="808675" cy="750574"/>
              </a:xfrm>
              <a:prstGeom prst="rect">
                <a:avLst/>
              </a:prstGeom>
            </p:spPr>
          </p:pic>
          <p:pic>
            <p:nvPicPr>
              <p:cNvPr id="47" name="Picture 46"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3036" y="3292107"/>
                <a:ext cx="808675" cy="750574"/>
              </a:xfrm>
              <a:prstGeom prst="rect">
                <a:avLst/>
              </a:prstGeom>
            </p:spPr>
          </p:pic>
          <p:pic>
            <p:nvPicPr>
              <p:cNvPr id="48" name="Picture 47"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83628" y="3299004"/>
                <a:ext cx="808675" cy="750574"/>
              </a:xfrm>
              <a:prstGeom prst="rect">
                <a:avLst/>
              </a:prstGeom>
            </p:spPr>
          </p:pic>
          <p:pic>
            <p:nvPicPr>
              <p:cNvPr id="49" name="Picture 48"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4739" y="4773867"/>
                <a:ext cx="808675" cy="750574"/>
              </a:xfrm>
              <a:prstGeom prst="rect">
                <a:avLst/>
              </a:prstGeom>
            </p:spPr>
          </p:pic>
          <p:pic>
            <p:nvPicPr>
              <p:cNvPr id="50" name="Picture 49"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0050" y="4773867"/>
                <a:ext cx="808675" cy="750574"/>
              </a:xfrm>
              <a:prstGeom prst="rect">
                <a:avLst/>
              </a:prstGeom>
            </p:spPr>
          </p:pic>
          <p:pic>
            <p:nvPicPr>
              <p:cNvPr id="51" name="Picture 50"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0965" y="5073984"/>
                <a:ext cx="808675" cy="750574"/>
              </a:xfrm>
              <a:prstGeom prst="rect">
                <a:avLst/>
              </a:prstGeom>
            </p:spPr>
          </p:pic>
          <p:pic>
            <p:nvPicPr>
              <p:cNvPr id="52" name="Picture 51" descr="SafeNet_icons-53.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34590" y="3403945"/>
                <a:ext cx="1422669" cy="1320455"/>
              </a:xfrm>
              <a:prstGeom prst="rect">
                <a:avLst/>
              </a:prstGeom>
            </p:spPr>
          </p:pic>
          <p:pic>
            <p:nvPicPr>
              <p:cNvPr id="53" name="Picture 52" descr="SafeNet_icons-53.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57425" y="3168525"/>
                <a:ext cx="996049" cy="924486"/>
              </a:xfrm>
              <a:prstGeom prst="rect">
                <a:avLst/>
              </a:prstGeom>
            </p:spPr>
          </p:pic>
          <p:pic>
            <p:nvPicPr>
              <p:cNvPr id="54" name="Picture 53" descr="SafeNet_icons-58.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55789" y="4802969"/>
                <a:ext cx="745967" cy="692372"/>
              </a:xfrm>
              <a:prstGeom prst="rect">
                <a:avLst/>
              </a:prstGeom>
            </p:spPr>
          </p:pic>
          <p:pic>
            <p:nvPicPr>
              <p:cNvPr id="55" name="Picture 54" descr="SafeNet_icons-03.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93426" y="4778058"/>
                <a:ext cx="799645" cy="742194"/>
              </a:xfrm>
              <a:prstGeom prst="rect">
                <a:avLst/>
              </a:prstGeom>
            </p:spPr>
          </p:pic>
          <p:pic>
            <p:nvPicPr>
              <p:cNvPr id="56" name="Picture 55"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8647" y="2809836"/>
                <a:ext cx="808675" cy="750574"/>
              </a:xfrm>
              <a:prstGeom prst="rect">
                <a:avLst/>
              </a:prstGeom>
            </p:spPr>
          </p:pic>
        </p:grpSp>
        <p:cxnSp>
          <p:nvCxnSpPr>
            <p:cNvPr id="31" name="Straight Connector 30"/>
            <p:cNvCxnSpPr/>
            <p:nvPr/>
          </p:nvCxnSpPr>
          <p:spPr>
            <a:xfrm flipV="1">
              <a:off x="4648200" y="2983400"/>
              <a:ext cx="1320989" cy="19988"/>
            </a:xfrm>
            <a:prstGeom prst="line">
              <a:avLst/>
            </a:prstGeom>
            <a:noFill/>
            <a:ln w="9525" cap="flat" cmpd="sng" algn="ctr">
              <a:solidFill>
                <a:srgbClr val="F6821F">
                  <a:shade val="95000"/>
                  <a:satMod val="105000"/>
                </a:srgbClr>
              </a:solidFill>
              <a:prstDash val="solid"/>
            </a:ln>
            <a:effectLst/>
          </p:spPr>
        </p:cxnSp>
        <p:sp>
          <p:nvSpPr>
            <p:cNvPr id="32" name="Text Box 67"/>
            <p:cNvSpPr txBox="1">
              <a:spLocks noChangeArrowheads="1"/>
            </p:cNvSpPr>
            <p:nvPr/>
          </p:nvSpPr>
          <p:spPr bwMode="auto">
            <a:xfrm>
              <a:off x="7794151" y="2329812"/>
              <a:ext cx="14128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itchFamily="34" charset="0"/>
                  <a:ea typeface="ＭＳ Ｐゴシック" pitchFamily="34" charset="-128"/>
                </a:rPr>
                <a:t>Administración</a:t>
              </a:r>
            </a:p>
            <a:p>
              <a:pPr marL="0" marR="0" lvl="0" indent="0" defTabSz="914400" eaLnBrk="0" fontAlgn="auto" latinLnBrk="0" hangingPunct="0">
                <a:lnSpc>
                  <a:spcPct val="100000"/>
                </a:lnSpc>
                <a:spcBef>
                  <a:spcPct val="0"/>
                </a:spcBef>
                <a:spcAft>
                  <a:spcPts val="0"/>
                </a:spcAft>
                <a:buClrTx/>
                <a:buSzTx/>
                <a:buFontTx/>
                <a:buNone/>
                <a:tabLst/>
                <a:defRPr/>
              </a:pPr>
              <a:r>
                <a:rPr lang="en-US" altLang="en-US" sz="1400" kern="0">
                  <a:solidFill>
                    <a:srgbClr val="000000"/>
                  </a:solidFill>
                </a:rPr>
                <a:t>De Virtualización</a:t>
              </a:r>
              <a:endParaRPr kumimoji="0" lang="en-US" altLang="en-US" sz="14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pic>
          <p:nvPicPr>
            <p:cNvPr id="33" name="Picture 32"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01257" y="2160314"/>
              <a:ext cx="808675" cy="750574"/>
            </a:xfrm>
            <a:prstGeom prst="rect">
              <a:avLst/>
            </a:prstGeom>
          </p:spPr>
        </p:pic>
        <p:pic>
          <p:nvPicPr>
            <p:cNvPr id="34" name="Picture 33"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4609" y="2160314"/>
              <a:ext cx="808675" cy="750574"/>
            </a:xfrm>
            <a:prstGeom prst="rect">
              <a:avLst/>
            </a:prstGeom>
          </p:spPr>
        </p:pic>
        <p:sp>
          <p:nvSpPr>
            <p:cNvPr id="35" name="Text Box 68"/>
            <p:cNvSpPr txBox="1">
              <a:spLocks noChangeArrowheads="1"/>
            </p:cNvSpPr>
            <p:nvPr/>
          </p:nvSpPr>
          <p:spPr bwMode="auto">
            <a:xfrm>
              <a:off x="5785487" y="3247683"/>
              <a:ext cx="14285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39100"/>
                </a:buClr>
                <a:buFont typeface="Wingdings" pitchFamily="2" charset="2"/>
                <a:buChar char="§"/>
                <a:defRPr sz="2600">
                  <a:solidFill>
                    <a:schemeClr val="tx1"/>
                  </a:solidFill>
                  <a:latin typeface="Arial" pitchFamily="34" charset="0"/>
                  <a:ea typeface="ＭＳ Ｐゴシック" pitchFamily="34" charset="-128"/>
                </a:defRPr>
              </a:lvl1pPr>
              <a:lvl2pPr marL="742950" indent="-285750" eaLnBrk="0" hangingPunct="0">
                <a:spcBef>
                  <a:spcPct val="20000"/>
                </a:spcBef>
                <a:buClr>
                  <a:srgbClr val="F39100"/>
                </a:buClr>
                <a:buFont typeface="Arial" pitchFamily="34" charset="0"/>
                <a:buChar char="•"/>
                <a:defRPr sz="2400">
                  <a:solidFill>
                    <a:schemeClr val="tx1"/>
                  </a:solidFill>
                  <a:latin typeface="Arial" pitchFamily="34" charset="0"/>
                  <a:ea typeface="ＭＳ Ｐゴシック" pitchFamily="34" charset="-128"/>
                </a:defRPr>
              </a:lvl2pPr>
              <a:lvl3pPr marL="1143000" indent="-228600" eaLnBrk="0" hangingPunct="0">
                <a:spcBef>
                  <a:spcPct val="20000"/>
                </a:spcBef>
                <a:buClr>
                  <a:srgbClr val="F39100"/>
                </a:buClr>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spcBef>
                  <a:spcPct val="20000"/>
                </a:spcBef>
                <a:buClr>
                  <a:srgbClr val="F39100"/>
                </a:buClr>
                <a:buFont typeface="Arial" pitchFamily="34" charset="0"/>
                <a:buChar char="•"/>
                <a:defRPr>
                  <a:solidFill>
                    <a:schemeClr val="tx1"/>
                  </a:solidFill>
                  <a:latin typeface="Arial" pitchFamily="34" charset="0"/>
                  <a:ea typeface="ＭＳ Ｐゴシック" pitchFamily="34" charset="-128"/>
                </a:defRPr>
              </a:lvl4pPr>
              <a:lvl5pPr marL="2057400" indent="-228600" eaLnBrk="0" hangingPunct="0">
                <a:spcBef>
                  <a:spcPct val="20000"/>
                </a:spcBef>
                <a:buClr>
                  <a:srgbClr val="F39100"/>
                </a:buClr>
                <a:buFont typeface="Arial" pitchFamily="34" charset="0"/>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39100"/>
                </a:buClr>
                <a:buFont typeface="Arial" pitchFamily="34" charset="0"/>
                <a:buChar char="•"/>
                <a:defRPr sz="1600">
                  <a:solidFill>
                    <a:schemeClr val="tx1"/>
                  </a:solidFill>
                  <a:latin typeface="Arial" pitchFamily="34" charset="0"/>
                  <a:ea typeface="ＭＳ Ｐゴシック"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itchFamily="34" charset="0"/>
                  <a:ea typeface="ＭＳ Ｐゴシック" pitchFamily="34" charset="-128"/>
                </a:rPr>
                <a:t>Máquina Virtual</a:t>
              </a:r>
              <a:endParaRPr kumimoji="0" lang="en-US" altLang="en-US" sz="1400" b="0" i="0" u="none" strike="noStrike" kern="0" cap="none" spc="0" normalizeH="0" baseline="0" noProof="0" dirty="0">
                <a:ln>
                  <a:noFill/>
                </a:ln>
                <a:solidFill>
                  <a:srgbClr val="000000"/>
                </a:solidFill>
                <a:effectLst/>
                <a:uLnTx/>
                <a:uFillTx/>
                <a:latin typeface="Arial" pitchFamily="34" charset="0"/>
                <a:ea typeface="ＭＳ Ｐゴシック" pitchFamily="34" charset="-128"/>
              </a:endParaRPr>
            </a:p>
          </p:txBody>
        </p:sp>
        <p:pic>
          <p:nvPicPr>
            <p:cNvPr id="36" name="Picture 35" descr="Icons_PPT_additional-03.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85487" y="2233237"/>
              <a:ext cx="1072513" cy="1072513"/>
            </a:xfrm>
            <a:prstGeom prst="rect">
              <a:avLst/>
            </a:prstGeom>
          </p:spPr>
        </p:pic>
        <p:pic>
          <p:nvPicPr>
            <p:cNvPr id="37" name="Picture 36" descr="SafeNet_icons-9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0118" y="2602549"/>
              <a:ext cx="808675" cy="750574"/>
            </a:xfrm>
            <a:prstGeom prst="rect">
              <a:avLst/>
            </a:prstGeom>
          </p:spPr>
        </p:pic>
      </p:grpSp>
    </p:spTree>
    <p:extLst>
      <p:ext uri="{BB962C8B-B14F-4D97-AF65-F5344CB8AC3E}">
        <p14:creationId xmlns:p14="http://schemas.microsoft.com/office/powerpoint/2010/main" val="41303147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78858" cy="484960"/>
          </a:xfrm>
        </p:spPr>
        <p:txBody>
          <a:bodyPr/>
          <a:lstStyle/>
          <a:p>
            <a:r>
              <a:rPr lang="en-US" kern="0" spc="0">
                <a:solidFill>
                  <a:srgbClr val="F6821F"/>
                </a:solidFill>
                <a:latin typeface="Arial" panose="020B0604020202020204" pitchFamily="34" charset="0"/>
                <a:ea typeface="Arial Unicode MS" pitchFamily="34" charset="-128"/>
                <a:cs typeface="Arial" panose="020B0604020202020204" pitchFamily="34" charset="0"/>
              </a:rPr>
              <a:t>Casos de Uso de Encripción de Datos Vivos</a:t>
            </a:r>
            <a:endParaRPr lang="en-US" dirty="0"/>
          </a:p>
        </p:txBody>
      </p:sp>
      <p:sp>
        <p:nvSpPr>
          <p:cNvPr id="6" name="Slide Number Placeholder 5"/>
          <p:cNvSpPr>
            <a:spLocks noGrp="1"/>
          </p:cNvSpPr>
          <p:nvPr>
            <p:ph type="sldNum" sz="quarter" idx="4"/>
          </p:nvPr>
        </p:nvSpPr>
        <p:spPr/>
        <p:txBody>
          <a:bodyPr/>
          <a:lstStyle/>
          <a:p>
            <a:fld id="{7F23323A-7B94-4B7E-998A-4CEB69289686}" type="slidenum">
              <a:rPr lang="en-GB" smtClean="0">
                <a:solidFill>
                  <a:srgbClr val="FA821E"/>
                </a:solidFill>
              </a:rPr>
              <a:pPr/>
              <a:t>15</a:t>
            </a:fld>
            <a:endParaRPr lang="en-GB" dirty="0">
              <a:solidFill>
                <a:srgbClr val="FA821E"/>
              </a:solidFill>
            </a:endParaRPr>
          </a:p>
        </p:txBody>
      </p:sp>
      <p:graphicFrame>
        <p:nvGraphicFramePr>
          <p:cNvPr id="8" name="Diagram 7"/>
          <p:cNvGraphicFramePr/>
          <p:nvPr>
            <p:extLst>
              <p:ext uri="{D42A27DB-BD31-4B8C-83A1-F6EECF244321}">
                <p14:modId xmlns:p14="http://schemas.microsoft.com/office/powerpoint/2010/main" val="4240484577"/>
              </p:ext>
            </p:extLst>
          </p:nvPr>
        </p:nvGraphicFramePr>
        <p:xfrm>
          <a:off x="152400" y="1143000"/>
          <a:ext cx="8534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278755" y="3903921"/>
            <a:ext cx="685800" cy="734880"/>
          </a:xfrm>
          <a:prstGeom prst="ellipse">
            <a:avLst/>
          </a:prstGeom>
          <a:blipFill rotWithShape="1">
            <a:blip r:embed="rId8"/>
            <a:stretch>
              <a:fillRect/>
            </a:stretch>
          </a:blipFill>
          <a:ln w="25400" cap="flat" cmpd="sng" algn="ctr">
            <a:solidFill>
              <a:srgbClr val="FFFFFF">
                <a:hueOff val="0"/>
                <a:satOff val="0"/>
                <a:lumOff val="0"/>
                <a:alphaOff val="0"/>
              </a:srgbClr>
            </a:solidFill>
            <a:prstDash val="solid"/>
          </a:ln>
          <a:effectLst/>
        </p:spPr>
      </p:sp>
      <p:sp>
        <p:nvSpPr>
          <p:cNvPr id="10" name="Oval 9"/>
          <p:cNvSpPr/>
          <p:nvPr/>
        </p:nvSpPr>
        <p:spPr>
          <a:xfrm>
            <a:off x="278755" y="2626243"/>
            <a:ext cx="685800" cy="734880"/>
          </a:xfrm>
          <a:prstGeom prst="ellipse">
            <a:avLst/>
          </a:prstGeom>
          <a:blipFill rotWithShape="1">
            <a:blip r:embed="rId9">
              <a:duotone>
                <a:srgbClr val="D7D7D7">
                  <a:shade val="45000"/>
                  <a:satMod val="135000"/>
                </a:srgbClr>
                <a:prstClr val="white"/>
              </a:duotone>
              <a:extLst>
                <a:ext uri="{BEBA8EAE-BF5A-486C-A8C5-ECC9F3942E4B}">
                  <a14:imgProps xmlns:a14="http://schemas.microsoft.com/office/drawing/2010/main">
                    <a14:imgLayer r:embed="rId10">
                      <a14:imgEffect>
                        <a14:saturation sat="0"/>
                      </a14:imgEffect>
                    </a14:imgLayer>
                  </a14:imgProps>
                </a:ext>
              </a:extLst>
            </a:blip>
            <a:stretch>
              <a:fillRect/>
            </a:stretch>
          </a:blipFill>
          <a:ln w="25400" cap="flat" cmpd="sng" algn="ctr">
            <a:solidFill>
              <a:srgbClr val="FFFFFF">
                <a:hueOff val="0"/>
                <a:satOff val="0"/>
                <a:lumOff val="0"/>
                <a:alphaOff val="0"/>
              </a:srgbClr>
            </a:solidFill>
            <a:prstDash val="solid"/>
          </a:ln>
          <a:effectLst/>
        </p:spPr>
      </p:sp>
      <p:sp>
        <p:nvSpPr>
          <p:cNvPr id="11" name="Oval 10"/>
          <p:cNvSpPr/>
          <p:nvPr/>
        </p:nvSpPr>
        <p:spPr>
          <a:xfrm>
            <a:off x="278755" y="1371600"/>
            <a:ext cx="711845" cy="711845"/>
          </a:xfrm>
          <a:prstGeom prst="ellipse">
            <a:avLst/>
          </a:prstGeom>
          <a:blipFill rotWithShape="1">
            <a:blip r:embed="rId11"/>
            <a:stretch>
              <a:fillRect/>
            </a:stretch>
          </a:blipFill>
          <a:ln w="25400" cap="flat" cmpd="sng" algn="ctr">
            <a:solidFill>
              <a:srgbClr val="6C286B">
                <a:tint val="40000"/>
                <a:alpha val="90000"/>
                <a:hueOff val="0"/>
                <a:satOff val="0"/>
                <a:lumOff val="0"/>
                <a:alphaOff val="0"/>
              </a:srgbClr>
            </a:solidFill>
            <a:prstDash val="solid"/>
          </a:ln>
          <a:effectLst/>
        </p:spPr>
      </p:sp>
      <p:sp>
        <p:nvSpPr>
          <p:cNvPr id="12" name="Oval 11"/>
          <p:cNvSpPr/>
          <p:nvPr/>
        </p:nvSpPr>
        <p:spPr>
          <a:xfrm>
            <a:off x="278755" y="5231755"/>
            <a:ext cx="711845" cy="711845"/>
          </a:xfrm>
          <a:prstGeom prst="ellipse">
            <a:avLst/>
          </a:prstGeom>
          <a:blipFill rotWithShape="1">
            <a:blip r:embed="rId12"/>
            <a:stretch>
              <a:fillRect/>
            </a:stretch>
          </a:blipFill>
          <a:ln w="25400" cap="flat" cmpd="sng" algn="ctr">
            <a:solidFill>
              <a:srgbClr val="6C286B">
                <a:tint val="40000"/>
                <a:alpha val="90000"/>
                <a:hueOff val="0"/>
                <a:satOff val="0"/>
                <a:lumOff val="0"/>
                <a:alphaOff val="0"/>
              </a:srgbClr>
            </a:solidFill>
            <a:prstDash val="solid"/>
          </a:ln>
          <a:effectLst/>
        </p:spPr>
      </p:sp>
    </p:spTree>
    <p:extLst>
      <p:ext uri="{BB962C8B-B14F-4D97-AF65-F5344CB8AC3E}">
        <p14:creationId xmlns:p14="http://schemas.microsoft.com/office/powerpoint/2010/main" val="26858672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2" y="152400"/>
            <a:ext cx="7578858" cy="772354"/>
          </a:xfrm>
        </p:spPr>
        <p:txBody>
          <a:bodyPr>
            <a:normAutofit/>
          </a:bodyPr>
          <a:lstStyle/>
          <a:p>
            <a:r>
              <a:rPr lang="en-US" altLang="en-US" sz="2500" kern="0" spc="0" dirty="0">
                <a:solidFill>
                  <a:srgbClr val="F6821F"/>
                </a:solidFill>
                <a:latin typeface="Arial" panose="020B0604020202020204" pitchFamily="34" charset="0"/>
                <a:ea typeface="ＭＳ Ｐゴシック" pitchFamily="34" charset="-128"/>
                <a:cs typeface="Arial" panose="020B0604020202020204" pitchFamily="34" charset="0"/>
              </a:rPr>
              <a:t>SafeNet </a:t>
            </a:r>
            <a:r>
              <a:rPr lang="en-US" altLang="en-US" sz="2500" kern="0" spc="0" dirty="0" err="1">
                <a:solidFill>
                  <a:srgbClr val="F6821F"/>
                </a:solidFill>
                <a:latin typeface="Arial" panose="020B0604020202020204" pitchFamily="34" charset="0"/>
                <a:ea typeface="ＭＳ Ｐゴシック" pitchFamily="34" charset="-128"/>
                <a:cs typeface="Arial" panose="020B0604020202020204" pitchFamily="34" charset="0"/>
              </a:rPr>
              <a:t>ProtectDB</a:t>
            </a:r>
            <a:br>
              <a:rPr lang="en-US" altLang="en-US" sz="2900" kern="0" spc="0">
                <a:solidFill>
                  <a:srgbClr val="6C286B"/>
                </a:solidFill>
                <a:latin typeface="Calibri"/>
                <a:ea typeface="ＭＳ Ｐゴシック" pitchFamily="34" charset="-128"/>
                <a:cs typeface="Arial" panose="020B0604020202020204" pitchFamily="34" charset="0"/>
              </a:rPr>
            </a:br>
            <a:r>
              <a:rPr lang="en-US" altLang="en-US" sz="2200" i="1" kern="0" spc="0">
                <a:solidFill>
                  <a:srgbClr val="FFFFFF">
                    <a:lumMod val="10000"/>
                  </a:srgbClr>
                </a:solidFill>
                <a:latin typeface="Calibri"/>
                <a:ea typeface="ＭＳ Ｐゴシック" pitchFamily="34" charset="-128"/>
                <a:cs typeface="Arial" panose="020B0604020202020204" pitchFamily="34" charset="0"/>
              </a:rPr>
              <a:t>Integración de Bases de Datos</a:t>
            </a:r>
            <a:endParaRPr lang="en-US" dirty="0"/>
          </a:p>
        </p:txBody>
      </p:sp>
      <p:sp>
        <p:nvSpPr>
          <p:cNvPr id="3" name="Content Placeholder 2"/>
          <p:cNvSpPr>
            <a:spLocks noGrp="1"/>
          </p:cNvSpPr>
          <p:nvPr>
            <p:ph idx="1"/>
          </p:nvPr>
        </p:nvSpPr>
        <p:spPr>
          <a:xfrm>
            <a:off x="4495800" y="457200"/>
            <a:ext cx="4419600" cy="6400800"/>
          </a:xfrm>
        </p:spPr>
        <p:txBody>
          <a:bodyPr>
            <a:normAutofit fontScale="92500" lnSpcReduction="10000"/>
          </a:bodyPr>
          <a:lstStyle/>
          <a:p>
            <a:r>
              <a:rPr lang="en-US"/>
              <a:t>Conectores de Base de Datos</a:t>
            </a:r>
            <a:endParaRPr lang="en-US" dirty="0"/>
          </a:p>
          <a:p>
            <a:pPr lvl="1"/>
            <a:r>
              <a:rPr lang="en-US" dirty="0"/>
              <a:t>Oracle 11gR1/R2, 12c</a:t>
            </a:r>
          </a:p>
          <a:p>
            <a:pPr lvl="1"/>
            <a:r>
              <a:rPr lang="en-US" dirty="0"/>
              <a:t>Microsoft SQL Server 2005, 2008, 2012</a:t>
            </a:r>
          </a:p>
          <a:p>
            <a:pPr lvl="1"/>
            <a:r>
              <a:rPr lang="en-US" dirty="0"/>
              <a:t>IBM </a:t>
            </a:r>
            <a:r>
              <a:rPr lang="en-US"/>
              <a:t>DB2 versión </a:t>
            </a:r>
            <a:r>
              <a:rPr lang="en-US" dirty="0"/>
              <a:t>9.1, 9.5, 9.7, 10.1, 10.5</a:t>
            </a:r>
          </a:p>
          <a:p>
            <a:pPr marL="185738" lvl="1" indent="0">
              <a:buNone/>
            </a:pPr>
            <a:endParaRPr lang="en-US" dirty="0"/>
          </a:p>
          <a:p>
            <a:r>
              <a:rPr lang="en-US"/>
              <a:t>Cifrado a nivel columnar</a:t>
            </a:r>
            <a:endParaRPr lang="en-US" dirty="0"/>
          </a:p>
          <a:p>
            <a:endParaRPr lang="en-US" dirty="0"/>
          </a:p>
          <a:p>
            <a:r>
              <a:rPr lang="en-US"/>
              <a:t>No se requieren cambios de aplicación</a:t>
            </a:r>
            <a:endParaRPr lang="en-US" dirty="0"/>
          </a:p>
          <a:p>
            <a:endParaRPr lang="en-US" dirty="0"/>
          </a:p>
          <a:p>
            <a:r>
              <a:rPr lang="en-US"/>
              <a:t>Funciones de Encriptar/Decriptar </a:t>
            </a:r>
            <a:r>
              <a:rPr lang="en-US" dirty="0"/>
              <a:t>(UDFs</a:t>
            </a:r>
            <a:r>
              <a:rPr lang="en-US"/>
              <a:t>) integradas </a:t>
            </a:r>
            <a:r>
              <a:rPr lang="en-US" dirty="0"/>
              <a:t>via </a:t>
            </a:r>
            <a:r>
              <a:rPr lang="en-US"/>
              <a:t>Views y </a:t>
            </a:r>
            <a:r>
              <a:rPr lang="en-US" dirty="0"/>
              <a:t>Triggers</a:t>
            </a:r>
          </a:p>
          <a:p>
            <a:endParaRPr lang="en-US" dirty="0"/>
          </a:p>
          <a:p>
            <a:r>
              <a:rPr lang="en-US"/>
              <a:t>Permisos y políticas granulares por usuario/grupo de base de datos para cada columna encriptada</a:t>
            </a:r>
            <a:endParaRPr lang="en-US" dirty="0"/>
          </a:p>
          <a:p>
            <a:endParaRPr lang="en-US" dirty="0"/>
          </a:p>
          <a:p>
            <a:r>
              <a:rPr lang="en-US"/>
              <a:t>Rotación de llaves en línea por columna</a:t>
            </a:r>
            <a:endParaRPr lang="en-US" dirty="0"/>
          </a:p>
          <a:p>
            <a:endParaRPr lang="en-US" dirty="0"/>
          </a:p>
          <a:p>
            <a:r>
              <a:rPr lang="en-US"/>
              <a:t>Herramientas de procesamiento en lotes para el manejo de grandes volúmenes de datos</a:t>
            </a:r>
            <a:endParaRPr lang="en-US" dirty="0"/>
          </a:p>
          <a:p>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16</a:t>
            </a:fld>
            <a:endParaRPr lang="en-GB" dirty="0">
              <a:solidFill>
                <a:srgbClr val="FA821E"/>
              </a:solidFill>
            </a:endParaRPr>
          </a:p>
        </p:txBody>
      </p:sp>
      <p:cxnSp>
        <p:nvCxnSpPr>
          <p:cNvPr id="7" name="Straight Arrow Connector 6"/>
          <p:cNvCxnSpPr/>
          <p:nvPr/>
        </p:nvCxnSpPr>
        <p:spPr>
          <a:xfrm rot="5400000">
            <a:off x="1885950" y="3708400"/>
            <a:ext cx="812800" cy="0"/>
          </a:xfrm>
          <a:prstGeom prst="straightConnector1">
            <a:avLst/>
          </a:prstGeom>
          <a:noFill/>
          <a:ln w="9525" cap="flat" cmpd="sng" algn="ctr">
            <a:solidFill>
              <a:srgbClr val="F6821F">
                <a:shade val="95000"/>
                <a:satMod val="105000"/>
              </a:srgbClr>
            </a:solidFill>
            <a:prstDash val="solid"/>
            <a:headEnd type="arrow"/>
            <a:tailEnd type="arrow"/>
          </a:ln>
          <a:effectLst/>
        </p:spPr>
      </p:cxnSp>
      <p:sp>
        <p:nvSpPr>
          <p:cNvPr id="8" name="TextBox 119"/>
          <p:cNvSpPr txBox="1">
            <a:spLocks noChangeArrowheads="1"/>
          </p:cNvSpPr>
          <p:nvPr/>
        </p:nvSpPr>
        <p:spPr bwMode="auto">
          <a:xfrm>
            <a:off x="1219200" y="4810125"/>
            <a:ext cx="2174875" cy="523220"/>
          </a:xfrm>
          <a:prstGeom prst="rect">
            <a:avLst/>
          </a:prstGeom>
          <a:noFill/>
          <a:ln w="9525">
            <a:noFill/>
            <a:miter lim="800000"/>
            <a:headEnd/>
            <a:tailEnd/>
          </a:ln>
        </p:spPr>
        <p:txBody>
          <a:bodyPr wrap="square">
            <a:spAutoFit/>
          </a:bodyPr>
          <a:lstStyle/>
          <a:p>
            <a:pPr algn="ctr">
              <a:defRPr/>
            </a:pPr>
            <a:r>
              <a:rPr lang="en-US" sz="1400" b="1">
                <a:solidFill>
                  <a:srgbClr val="FFFFFF">
                    <a:lumMod val="10000"/>
                  </a:srgbClr>
                </a:solidFill>
                <a:ea typeface="ＭＳ Ｐゴシック" pitchFamily="-84" charset="-128"/>
              </a:rPr>
              <a:t>Base de datos del cliente</a:t>
            </a:r>
            <a:endParaRPr lang="en-US" sz="1400" b="1" dirty="0">
              <a:solidFill>
                <a:srgbClr val="FFFFFF">
                  <a:lumMod val="10000"/>
                </a:srgbClr>
              </a:solidFill>
              <a:ea typeface="ＭＳ Ｐゴシック" pitchFamily="-84" charset="-128"/>
            </a:endParaRPr>
          </a:p>
        </p:txBody>
      </p:sp>
      <p:sp>
        <p:nvSpPr>
          <p:cNvPr id="9" name="Oval 8"/>
          <p:cNvSpPr/>
          <p:nvPr/>
        </p:nvSpPr>
        <p:spPr>
          <a:xfrm>
            <a:off x="76200" y="1447800"/>
            <a:ext cx="4267200" cy="4038600"/>
          </a:xfrm>
          <a:prstGeom prst="ellipse">
            <a:avLst/>
          </a:prstGeom>
          <a:noFill/>
          <a:ln w="9525" cap="flat" cmpd="sng" algn="ctr">
            <a:solidFill>
              <a:srgbClr val="D7D7D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ＭＳ Ｐゴシック"/>
              <a:cs typeface="+mn-cs"/>
            </a:endParaRPr>
          </a:p>
        </p:txBody>
      </p:sp>
      <p:grpSp>
        <p:nvGrpSpPr>
          <p:cNvPr id="10" name="Group 9"/>
          <p:cNvGrpSpPr/>
          <p:nvPr/>
        </p:nvGrpSpPr>
        <p:grpSpPr>
          <a:xfrm>
            <a:off x="609600" y="1901913"/>
            <a:ext cx="3200400" cy="1476287"/>
            <a:chOff x="2495550" y="3014404"/>
            <a:chExt cx="3600450" cy="1476287"/>
          </a:xfrm>
        </p:grpSpPr>
        <p:sp>
          <p:nvSpPr>
            <p:cNvPr id="11" name="Rectangle 10"/>
            <p:cNvSpPr/>
            <p:nvPr/>
          </p:nvSpPr>
          <p:spPr>
            <a:xfrm>
              <a:off x="2495550" y="3411538"/>
              <a:ext cx="3600450" cy="855662"/>
            </a:xfrm>
            <a:prstGeom prst="rect">
              <a:avLst/>
            </a:prstGeom>
            <a:solidFill>
              <a:srgbClr val="F39100"/>
            </a:solidFill>
            <a:ln w="9525" cap="flat" cmpd="sng" algn="ctr">
              <a:solidFill>
                <a:srgbClr val="D7D7D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a:ea typeface="ＭＳ Ｐゴシック"/>
                  <a:cs typeface="+mn-cs"/>
                </a:rPr>
                <a:t>SafeNet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a:ea typeface="ＭＳ Ｐゴシック"/>
                  <a:cs typeface="+mn-cs"/>
                </a:rPr>
                <a:t>KeySecure  </a:t>
              </a:r>
            </a:p>
            <a:p>
              <a:pPr marL="0" marR="0" lvl="0" indent="0" defTabSz="914400" eaLnBrk="1" fontAlgn="auto" latinLnBrk="0" hangingPunct="1">
                <a:lnSpc>
                  <a:spcPct val="100000"/>
                </a:lnSpc>
                <a:spcBef>
                  <a:spcPts val="0"/>
                </a:spcBef>
                <a:spcAft>
                  <a:spcPts val="0"/>
                </a:spcAft>
                <a:buClrTx/>
                <a:buSzTx/>
                <a:buFontTx/>
                <a:buNone/>
                <a:tabLst/>
                <a:defRPr/>
              </a:pPr>
              <a:r>
                <a:rPr lang="en-US" sz="1400" b="1" kern="0">
                  <a:solidFill>
                    <a:srgbClr val="FFFFFF"/>
                  </a:solidFill>
                  <a:latin typeface="Calibri"/>
                  <a:ea typeface="ＭＳ Ｐゴシック"/>
                </a:rPr>
                <a:t>Con </a:t>
              </a:r>
              <a:r>
                <a:rPr kumimoji="0" lang="en-US" sz="1400" b="1" i="0" u="none" strike="noStrike" kern="0" cap="none" spc="0" normalizeH="0" baseline="0" noProof="0">
                  <a:ln>
                    <a:noFill/>
                  </a:ln>
                  <a:solidFill>
                    <a:srgbClr val="FFFFFF"/>
                  </a:solidFill>
                  <a:effectLst/>
                  <a:uLnTx/>
                  <a:uFillTx/>
                  <a:latin typeface="Calibri"/>
                  <a:ea typeface="ＭＳ Ｐゴシック"/>
                  <a:cs typeface="+mn-cs"/>
                </a:rPr>
                <a:t>Crypto </a:t>
              </a:r>
              <a:r>
                <a:rPr kumimoji="0" lang="en-US" sz="1400" b="1" i="0" u="none" strike="noStrike" kern="0" cap="none" spc="0" normalizeH="0" baseline="0" noProof="0" dirty="0">
                  <a:ln>
                    <a:noFill/>
                  </a:ln>
                  <a:solidFill>
                    <a:srgbClr val="FFFFFF"/>
                  </a:solidFill>
                  <a:effectLst/>
                  <a:uLnTx/>
                  <a:uFillTx/>
                  <a:latin typeface="Calibri"/>
                  <a:ea typeface="ＭＳ Ｐゴシック"/>
                  <a:cs typeface="+mn-cs"/>
                </a:rPr>
                <a:t>Pack</a:t>
              </a:r>
            </a:p>
          </p:txBody>
        </p:sp>
        <p:pic>
          <p:nvPicPr>
            <p:cNvPr id="12" name="Picture 11" descr="SafeNet_icons-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9638" y="3014404"/>
              <a:ext cx="1476287" cy="1476287"/>
            </a:xfrm>
            <a:prstGeom prst="rect">
              <a:avLst/>
            </a:prstGeom>
          </p:spPr>
        </p:pic>
        <p:grpSp>
          <p:nvGrpSpPr>
            <p:cNvPr id="13" name="Group 12"/>
            <p:cNvGrpSpPr/>
            <p:nvPr/>
          </p:nvGrpSpPr>
          <p:grpSpPr>
            <a:xfrm>
              <a:off x="4318011" y="3419472"/>
              <a:ext cx="675534" cy="517578"/>
              <a:chOff x="1340874" y="4425156"/>
              <a:chExt cx="675534" cy="517578"/>
            </a:xfrm>
          </p:grpSpPr>
          <p:pic>
            <p:nvPicPr>
              <p:cNvPr id="14" name="Picture 13" descr="SafeNet_icons-6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0874" y="4425156"/>
                <a:ext cx="370734" cy="370734"/>
              </a:xfrm>
              <a:prstGeom prst="rect">
                <a:avLst/>
              </a:prstGeom>
            </p:spPr>
          </p:pic>
          <p:pic>
            <p:nvPicPr>
              <p:cNvPr id="15" name="Picture 14" descr="SafeNet_icons-6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3274" y="4495800"/>
                <a:ext cx="370734" cy="370734"/>
              </a:xfrm>
              <a:prstGeom prst="rect">
                <a:avLst/>
              </a:prstGeom>
            </p:spPr>
          </p:pic>
          <p:pic>
            <p:nvPicPr>
              <p:cNvPr id="16" name="Picture 15" descr="SafeNet_icons-6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5674" y="4572000"/>
                <a:ext cx="370734" cy="370734"/>
              </a:xfrm>
              <a:prstGeom prst="rect">
                <a:avLst/>
              </a:prstGeom>
            </p:spPr>
          </p:pic>
        </p:grpSp>
      </p:grpSp>
      <p:grpSp>
        <p:nvGrpSpPr>
          <p:cNvPr id="17" name="Group 16"/>
          <p:cNvGrpSpPr/>
          <p:nvPr/>
        </p:nvGrpSpPr>
        <p:grpSpPr>
          <a:xfrm>
            <a:off x="1750699" y="4038600"/>
            <a:ext cx="1297301" cy="876948"/>
            <a:chOff x="4138934" y="1729004"/>
            <a:chExt cx="1297301" cy="876948"/>
          </a:xfrm>
        </p:grpSpPr>
        <p:pic>
          <p:nvPicPr>
            <p:cNvPr id="18" name="Picture 17" descr="SafeNet_icons-3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4152" y="1743869"/>
              <a:ext cx="862083" cy="862083"/>
            </a:xfrm>
            <a:prstGeom prst="rect">
              <a:avLst/>
            </a:prstGeom>
          </p:spPr>
        </p:pic>
        <p:pic>
          <p:nvPicPr>
            <p:cNvPr id="19" name="Picture 18" descr="SafeNet_icons-3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38934" y="1729004"/>
              <a:ext cx="795121" cy="795121"/>
            </a:xfrm>
            <a:prstGeom prst="rect">
              <a:avLst/>
            </a:prstGeom>
          </p:spPr>
        </p:pic>
      </p:grpSp>
    </p:spTree>
    <p:extLst>
      <p:ext uri="{BB962C8B-B14F-4D97-AF65-F5344CB8AC3E}">
        <p14:creationId xmlns:p14="http://schemas.microsoft.com/office/powerpoint/2010/main" val="4025573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78858" cy="772354"/>
          </a:xfrm>
        </p:spPr>
        <p:txBody>
          <a:bodyPr>
            <a:normAutofit fontScale="90000"/>
          </a:bodyPr>
          <a:lstStyle/>
          <a:p>
            <a:r>
              <a:rPr lang="en-US" altLang="en-US" kern="0" spc="0" dirty="0">
                <a:solidFill>
                  <a:srgbClr val="F6821F"/>
                </a:solidFill>
                <a:latin typeface="Arial" panose="020B0604020202020204" pitchFamily="34" charset="0"/>
                <a:ea typeface="ＭＳ Ｐゴシック" pitchFamily="34" charset="-128"/>
                <a:cs typeface="Arial" panose="020B0604020202020204" pitchFamily="34" charset="0"/>
              </a:rPr>
              <a:t>SafeNet </a:t>
            </a:r>
            <a:r>
              <a:rPr lang="en-US" altLang="en-US" kern="0" spc="0" dirty="0" err="1">
                <a:solidFill>
                  <a:srgbClr val="F6821F"/>
                </a:solidFill>
                <a:latin typeface="Arial" panose="020B0604020202020204" pitchFamily="34" charset="0"/>
                <a:ea typeface="ＭＳ Ｐゴシック" pitchFamily="34" charset="-128"/>
                <a:cs typeface="Arial" panose="020B0604020202020204" pitchFamily="34" charset="0"/>
              </a:rPr>
              <a:t>ProtectApp</a:t>
            </a:r>
            <a:br>
              <a:rPr lang="en-US" altLang="en-US" sz="3600" kern="0" spc="0">
                <a:solidFill>
                  <a:srgbClr val="6C286B"/>
                </a:solidFill>
                <a:latin typeface="Arial" panose="020B0604020202020204" pitchFamily="34" charset="0"/>
                <a:ea typeface="ＭＳ Ｐゴシック" pitchFamily="34" charset="-128"/>
                <a:cs typeface="Arial" panose="020B0604020202020204" pitchFamily="34" charset="0"/>
              </a:rPr>
            </a:br>
            <a:r>
              <a:rPr lang="en-US" altLang="en-US" i="1" kern="0" spc="0">
                <a:solidFill>
                  <a:srgbClr val="FFFFFF">
                    <a:lumMod val="10000"/>
                  </a:srgbClr>
                </a:solidFill>
                <a:latin typeface="Calibri"/>
                <a:ea typeface="ＭＳ Ｐゴシック" pitchFamily="34" charset="-128"/>
                <a:cs typeface="Arial" panose="020B0604020202020204" pitchFamily="34" charset="0"/>
              </a:rPr>
              <a:t>Integración de Aplicaciones</a:t>
            </a:r>
            <a:endParaRPr lang="en-US" dirty="0"/>
          </a:p>
        </p:txBody>
      </p:sp>
      <p:sp>
        <p:nvSpPr>
          <p:cNvPr id="3" name="Content Placeholder 2"/>
          <p:cNvSpPr>
            <a:spLocks noGrp="1"/>
          </p:cNvSpPr>
          <p:nvPr>
            <p:ph idx="1"/>
          </p:nvPr>
        </p:nvSpPr>
        <p:spPr>
          <a:xfrm>
            <a:off x="4419600" y="533400"/>
            <a:ext cx="4724400" cy="6324600"/>
          </a:xfrm>
        </p:spPr>
        <p:txBody>
          <a:bodyPr>
            <a:normAutofit fontScale="92500" lnSpcReduction="10000"/>
          </a:bodyPr>
          <a:lstStyle/>
          <a:p>
            <a:r>
              <a:rPr lang="en-US"/>
              <a:t>Conectores de Aplicación</a:t>
            </a:r>
            <a:endParaRPr lang="en-US" dirty="0"/>
          </a:p>
          <a:p>
            <a:pPr lvl="1"/>
            <a:r>
              <a:rPr lang="en-US" dirty="0"/>
              <a:t>Microsoft .NET, CAPI</a:t>
            </a:r>
          </a:p>
          <a:p>
            <a:pPr lvl="1"/>
            <a:r>
              <a:rPr lang="en-US" dirty="0"/>
              <a:t>JCE (Java)</a:t>
            </a:r>
          </a:p>
          <a:p>
            <a:pPr lvl="1"/>
            <a:r>
              <a:rPr lang="en-US" dirty="0"/>
              <a:t>PKCS#11 (C/C++)</a:t>
            </a:r>
          </a:p>
          <a:p>
            <a:pPr lvl="1"/>
            <a:r>
              <a:rPr lang="en-US" dirty="0"/>
              <a:t>SafeNet ICAPI (C/C++)</a:t>
            </a:r>
          </a:p>
          <a:p>
            <a:pPr lvl="1"/>
            <a:r>
              <a:rPr lang="en-US" dirty="0"/>
              <a:t>z/OS (Cobol, Assembler, etc.)</a:t>
            </a:r>
          </a:p>
          <a:p>
            <a:pPr lvl="1"/>
            <a:r>
              <a:rPr lang="en-US"/>
              <a:t>Interfaz abierta como XML</a:t>
            </a:r>
            <a:endParaRPr lang="en-US" dirty="0"/>
          </a:p>
          <a:p>
            <a:endParaRPr lang="en-US" dirty="0"/>
          </a:p>
          <a:p>
            <a:r>
              <a:rPr lang="en-US"/>
              <a:t>Soporte para virtualmente todos los ambientes de servidor web y de aplicación</a:t>
            </a:r>
            <a:endParaRPr lang="en-US" dirty="0"/>
          </a:p>
          <a:p>
            <a:endParaRPr lang="en-US" dirty="0"/>
          </a:p>
          <a:p>
            <a:r>
              <a:rPr lang="en-US"/>
              <a:t>Opción de encripción local – cache de llaves</a:t>
            </a:r>
            <a:endParaRPr lang="en-US" dirty="0"/>
          </a:p>
          <a:p>
            <a:endParaRPr lang="en-US" dirty="0"/>
          </a:p>
          <a:p>
            <a:r>
              <a:rPr lang="en-US"/>
              <a:t>Rotación de llaves transparente – llaves versionadas</a:t>
            </a:r>
            <a:endParaRPr lang="en-US" dirty="0"/>
          </a:p>
          <a:p>
            <a:endParaRPr lang="en-US" dirty="0"/>
          </a:p>
          <a:p>
            <a:r>
              <a:rPr lang="en-US"/>
              <a:t>Comandos simples de API:</a:t>
            </a:r>
            <a:endParaRPr lang="en-US" dirty="0"/>
          </a:p>
          <a:p>
            <a:pPr lvl="1"/>
            <a:r>
              <a:rPr lang="en-US"/>
              <a:t>Autenticación</a:t>
            </a:r>
            <a:endParaRPr lang="en-US" dirty="0"/>
          </a:p>
          <a:p>
            <a:pPr lvl="2"/>
            <a:r>
              <a:rPr lang="en-US"/>
              <a:t>Algoritmo </a:t>
            </a:r>
            <a:r>
              <a:rPr lang="en-US" dirty="0"/>
              <a:t>(Mode/Padding/IV)</a:t>
            </a:r>
          </a:p>
          <a:p>
            <a:pPr lvl="2"/>
            <a:r>
              <a:rPr lang="en-US"/>
              <a:t>Nombre de llave</a:t>
            </a:r>
            <a:endParaRPr lang="en-US" dirty="0"/>
          </a:p>
          <a:p>
            <a:pPr lvl="2"/>
            <a:r>
              <a:rPr lang="en-US"/>
              <a:t>Función (Encriptar/Decriptar)</a:t>
            </a:r>
            <a:endParaRPr lang="en-US" dirty="0"/>
          </a:p>
          <a:p>
            <a:pPr lvl="2"/>
            <a:r>
              <a:rPr lang="en-US"/>
              <a:t>Datos</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17</a:t>
            </a:fld>
            <a:endParaRPr lang="en-GB" dirty="0">
              <a:solidFill>
                <a:srgbClr val="FA821E"/>
              </a:solidFill>
            </a:endParaRPr>
          </a:p>
        </p:txBody>
      </p:sp>
      <p:sp>
        <p:nvSpPr>
          <p:cNvPr id="6" name="Text Box 3"/>
          <p:cNvSpPr txBox="1">
            <a:spLocks noChangeArrowheads="1"/>
          </p:cNvSpPr>
          <p:nvPr/>
        </p:nvSpPr>
        <p:spPr bwMode="auto">
          <a:xfrm>
            <a:off x="2817807" y="3628050"/>
            <a:ext cx="1371600" cy="461665"/>
          </a:xfrm>
          <a:prstGeom prst="rect">
            <a:avLst/>
          </a:prstGeom>
          <a:noFill/>
          <a:ln w="9525">
            <a:noFill/>
            <a:miter lim="800000"/>
            <a:headEnd/>
            <a:tailEnd/>
          </a:ln>
        </p:spPr>
        <p:txBody>
          <a:bodyPr>
            <a:spAutoFit/>
          </a:bodyPr>
          <a:lstStyle/>
          <a:p>
            <a:pPr algn="ctr" eaLnBrk="0" hangingPunct="0">
              <a:defRPr/>
            </a:pPr>
            <a:r>
              <a:rPr lang="en-US" sz="1200" b="1">
                <a:solidFill>
                  <a:srgbClr val="FFFFFF">
                    <a:lumMod val="10000"/>
                  </a:srgbClr>
                </a:solidFill>
                <a:ea typeface="ＭＳ Ｐゴシック" pitchFamily="-84" charset="-128"/>
              </a:rPr>
              <a:t>Aplicación de Reportes</a:t>
            </a:r>
            <a:endParaRPr lang="en-US" sz="1200" b="1" dirty="0">
              <a:solidFill>
                <a:srgbClr val="FFFFFF">
                  <a:lumMod val="10000"/>
                </a:srgbClr>
              </a:solidFill>
              <a:ea typeface="ＭＳ Ｐゴシック" pitchFamily="-84" charset="-128"/>
            </a:endParaRPr>
          </a:p>
        </p:txBody>
      </p:sp>
      <p:sp>
        <p:nvSpPr>
          <p:cNvPr id="7" name="Text Box 24"/>
          <p:cNvSpPr txBox="1">
            <a:spLocks noChangeArrowheads="1"/>
          </p:cNvSpPr>
          <p:nvPr/>
        </p:nvSpPr>
        <p:spPr bwMode="auto">
          <a:xfrm>
            <a:off x="259769" y="3407547"/>
            <a:ext cx="1417637" cy="646331"/>
          </a:xfrm>
          <a:prstGeom prst="rect">
            <a:avLst/>
          </a:prstGeom>
          <a:noFill/>
          <a:ln w="9525">
            <a:noFill/>
            <a:miter lim="800000"/>
            <a:headEnd/>
            <a:tailEnd/>
          </a:ln>
        </p:spPr>
        <p:txBody>
          <a:bodyPr>
            <a:spAutoFit/>
          </a:bodyPr>
          <a:lstStyle/>
          <a:p>
            <a:pPr algn="ctr" eaLnBrk="0" hangingPunct="0">
              <a:defRPr/>
            </a:pPr>
            <a:r>
              <a:rPr lang="en-US" sz="1200" b="1">
                <a:solidFill>
                  <a:srgbClr val="FFFFFF">
                    <a:lumMod val="10000"/>
                  </a:srgbClr>
                </a:solidFill>
                <a:ea typeface="ＭＳ Ｐゴシック" pitchFamily="-84" charset="-128"/>
              </a:rPr>
              <a:t>Aplicación de</a:t>
            </a:r>
          </a:p>
          <a:p>
            <a:pPr algn="ctr" eaLnBrk="0" hangingPunct="0">
              <a:defRPr/>
            </a:pPr>
            <a:r>
              <a:rPr lang="en-US" sz="1200" b="1">
                <a:solidFill>
                  <a:srgbClr val="FFFFFF">
                    <a:lumMod val="10000"/>
                  </a:srgbClr>
                </a:solidFill>
                <a:ea typeface="ＭＳ Ｐゴシック" pitchFamily="-84" charset="-128"/>
              </a:rPr>
              <a:t>Comercio Electrónico</a:t>
            </a:r>
            <a:endParaRPr lang="en-US" sz="1200" b="1" dirty="0">
              <a:solidFill>
                <a:srgbClr val="FFFFFF">
                  <a:lumMod val="10000"/>
                </a:srgbClr>
              </a:solidFill>
              <a:ea typeface="ＭＳ Ｐゴシック" pitchFamily="-84" charset="-128"/>
            </a:endParaRPr>
          </a:p>
        </p:txBody>
      </p:sp>
      <p:cxnSp>
        <p:nvCxnSpPr>
          <p:cNvPr id="8" name="Straight Arrow Connector 7"/>
          <p:cNvCxnSpPr/>
          <p:nvPr/>
        </p:nvCxnSpPr>
        <p:spPr>
          <a:xfrm>
            <a:off x="1295400" y="4348163"/>
            <a:ext cx="457200" cy="1587"/>
          </a:xfrm>
          <a:prstGeom prst="straightConnector1">
            <a:avLst/>
          </a:prstGeom>
          <a:noFill/>
          <a:ln w="9525" cap="flat" cmpd="sng" algn="ctr">
            <a:solidFill>
              <a:srgbClr val="F6821F">
                <a:shade val="95000"/>
                <a:satMod val="105000"/>
              </a:srgbClr>
            </a:solidFill>
            <a:prstDash val="solid"/>
            <a:headEnd type="arrow"/>
            <a:tailEnd type="arrow"/>
          </a:ln>
          <a:effectLst/>
        </p:spPr>
      </p:cxnSp>
      <p:cxnSp>
        <p:nvCxnSpPr>
          <p:cNvPr id="9" name="Straight Arrow Connector 8"/>
          <p:cNvCxnSpPr/>
          <p:nvPr/>
        </p:nvCxnSpPr>
        <p:spPr>
          <a:xfrm>
            <a:off x="2743200" y="4340225"/>
            <a:ext cx="457200" cy="1588"/>
          </a:xfrm>
          <a:prstGeom prst="straightConnector1">
            <a:avLst/>
          </a:prstGeom>
          <a:noFill/>
          <a:ln w="9525" cap="flat" cmpd="sng" algn="ctr">
            <a:solidFill>
              <a:srgbClr val="F6821F">
                <a:shade val="95000"/>
                <a:satMod val="105000"/>
              </a:srgbClr>
            </a:solidFill>
            <a:prstDash val="solid"/>
            <a:headEnd type="arrow"/>
            <a:tailEnd type="arrow"/>
          </a:ln>
          <a:effectLst/>
        </p:spPr>
      </p:cxnSp>
      <p:cxnSp>
        <p:nvCxnSpPr>
          <p:cNvPr id="10" name="Straight Arrow Connector 9"/>
          <p:cNvCxnSpPr/>
          <p:nvPr/>
        </p:nvCxnSpPr>
        <p:spPr bwMode="auto">
          <a:xfrm>
            <a:off x="2742143" y="3108823"/>
            <a:ext cx="523861" cy="536169"/>
          </a:xfrm>
          <a:prstGeom prst="straightConnector1">
            <a:avLst/>
          </a:prstGeom>
          <a:noFill/>
          <a:ln w="9525" cap="flat" cmpd="sng" algn="ctr">
            <a:solidFill>
              <a:srgbClr val="F6821F">
                <a:shade val="95000"/>
                <a:satMod val="105000"/>
              </a:srgbClr>
            </a:solidFill>
            <a:prstDash val="solid"/>
            <a:headEnd type="arrow"/>
            <a:tailEnd type="arrow"/>
          </a:ln>
          <a:effectLst/>
        </p:spPr>
      </p:cxnSp>
      <p:cxnSp>
        <p:nvCxnSpPr>
          <p:cNvPr id="11" name="Straight Arrow Connector 10"/>
          <p:cNvCxnSpPr/>
          <p:nvPr/>
        </p:nvCxnSpPr>
        <p:spPr bwMode="auto">
          <a:xfrm rot="18900000" flipH="1">
            <a:off x="1302854" y="3166218"/>
            <a:ext cx="863600" cy="1587"/>
          </a:xfrm>
          <a:prstGeom prst="straightConnector1">
            <a:avLst/>
          </a:prstGeom>
          <a:noFill/>
          <a:ln w="9525" cap="flat" cmpd="sng" algn="ctr">
            <a:solidFill>
              <a:srgbClr val="F6821F">
                <a:shade val="95000"/>
                <a:satMod val="105000"/>
              </a:srgbClr>
            </a:solidFill>
            <a:prstDash val="solid"/>
            <a:headEnd type="arrow"/>
            <a:tailEnd type="arrow"/>
          </a:ln>
          <a:effectLst/>
        </p:spPr>
      </p:cxnSp>
      <p:sp>
        <p:nvSpPr>
          <p:cNvPr id="12" name="TextBox 119"/>
          <p:cNvSpPr txBox="1">
            <a:spLocks noChangeArrowheads="1"/>
          </p:cNvSpPr>
          <p:nvPr/>
        </p:nvSpPr>
        <p:spPr bwMode="auto">
          <a:xfrm>
            <a:off x="1211823" y="4800600"/>
            <a:ext cx="2174875" cy="276999"/>
          </a:xfrm>
          <a:prstGeom prst="rect">
            <a:avLst/>
          </a:prstGeom>
          <a:noFill/>
          <a:ln w="9525">
            <a:noFill/>
            <a:miter lim="800000"/>
            <a:headEnd/>
            <a:tailEnd/>
          </a:ln>
        </p:spPr>
        <p:txBody>
          <a:bodyPr wrap="square">
            <a:spAutoFit/>
          </a:bodyPr>
          <a:lstStyle/>
          <a:p>
            <a:pPr algn="ctr">
              <a:defRPr/>
            </a:pPr>
            <a:r>
              <a:rPr lang="en-US" sz="1200" b="1">
                <a:solidFill>
                  <a:srgbClr val="FFFFFF">
                    <a:lumMod val="10000"/>
                  </a:srgbClr>
                </a:solidFill>
                <a:ea typeface="ＭＳ Ｐゴシック" pitchFamily="-84" charset="-128"/>
              </a:rPr>
              <a:t>Base de Datos de Cliente</a:t>
            </a:r>
            <a:endParaRPr lang="en-US" sz="1200" b="1" dirty="0">
              <a:solidFill>
                <a:srgbClr val="FFFFFF">
                  <a:lumMod val="10000"/>
                </a:srgbClr>
              </a:solidFill>
              <a:ea typeface="ＭＳ Ｐゴシック" pitchFamily="-84" charset="-128"/>
            </a:endParaRPr>
          </a:p>
        </p:txBody>
      </p:sp>
      <p:sp>
        <p:nvSpPr>
          <p:cNvPr id="13" name="Oval 12"/>
          <p:cNvSpPr/>
          <p:nvPr/>
        </p:nvSpPr>
        <p:spPr>
          <a:xfrm>
            <a:off x="76200" y="1447800"/>
            <a:ext cx="4267200" cy="4038600"/>
          </a:xfrm>
          <a:prstGeom prst="ellipse">
            <a:avLst/>
          </a:prstGeom>
          <a:noFill/>
          <a:ln w="9525" cap="flat" cmpd="sng" algn="ctr">
            <a:solidFill>
              <a:srgbClr val="D7D7D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ＭＳ Ｐゴシック"/>
              <a:cs typeface="+mn-cs"/>
            </a:endParaRPr>
          </a:p>
        </p:txBody>
      </p:sp>
      <p:grpSp>
        <p:nvGrpSpPr>
          <p:cNvPr id="14" name="Group 13"/>
          <p:cNvGrpSpPr/>
          <p:nvPr/>
        </p:nvGrpSpPr>
        <p:grpSpPr>
          <a:xfrm>
            <a:off x="685800" y="1800313"/>
            <a:ext cx="3048000" cy="1476287"/>
            <a:chOff x="2667000" y="3014404"/>
            <a:chExt cx="3429000" cy="1476287"/>
          </a:xfrm>
        </p:grpSpPr>
        <p:sp>
          <p:nvSpPr>
            <p:cNvPr id="15" name="Rectangle 14"/>
            <p:cNvSpPr/>
            <p:nvPr/>
          </p:nvSpPr>
          <p:spPr>
            <a:xfrm>
              <a:off x="2667000" y="3411538"/>
              <a:ext cx="3429000" cy="855662"/>
            </a:xfrm>
            <a:prstGeom prst="rect">
              <a:avLst/>
            </a:prstGeom>
            <a:solidFill>
              <a:srgbClr val="F39100"/>
            </a:solidFill>
            <a:ln w="9525" cap="flat" cmpd="sng" algn="ctr">
              <a:solidFill>
                <a:srgbClr val="D7D7D7">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a:ea typeface="ＭＳ Ｐゴシック"/>
                  <a:cs typeface="+mn-cs"/>
                </a:rPr>
                <a:t>SafeNet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a:ea typeface="ＭＳ Ｐゴシック"/>
                  <a:cs typeface="+mn-cs"/>
                </a:rPr>
                <a:t>KeySecure </a:t>
              </a:r>
            </a:p>
            <a:p>
              <a:pPr marL="0" marR="0" lvl="0" indent="0" defTabSz="914400" eaLnBrk="1" fontAlgn="auto" latinLnBrk="0" hangingPunct="1">
                <a:lnSpc>
                  <a:spcPct val="100000"/>
                </a:lnSpc>
                <a:spcBef>
                  <a:spcPts val="0"/>
                </a:spcBef>
                <a:spcAft>
                  <a:spcPts val="0"/>
                </a:spcAft>
                <a:buClrTx/>
                <a:buSzTx/>
                <a:buFontTx/>
                <a:buNone/>
                <a:tabLst/>
                <a:defRPr/>
              </a:pPr>
              <a:r>
                <a:rPr lang="en-US" sz="1400" b="1" kern="0">
                  <a:solidFill>
                    <a:srgbClr val="FFFFFF"/>
                  </a:solidFill>
                  <a:latin typeface="Calibri"/>
                  <a:ea typeface="ＭＳ Ｐゴシック"/>
                </a:rPr>
                <a:t>Con </a:t>
              </a:r>
              <a:r>
                <a:rPr kumimoji="0" lang="en-US" sz="1400" b="1" i="0" u="none" strike="noStrike" kern="0" cap="none" spc="0" normalizeH="0" baseline="0" noProof="0">
                  <a:ln>
                    <a:noFill/>
                  </a:ln>
                  <a:solidFill>
                    <a:srgbClr val="FFFFFF"/>
                  </a:solidFill>
                  <a:effectLst/>
                  <a:uLnTx/>
                  <a:uFillTx/>
                  <a:latin typeface="Calibri"/>
                  <a:ea typeface="ＭＳ Ｐゴシック"/>
                  <a:cs typeface="+mn-cs"/>
                </a:rPr>
                <a:t>Crypto </a:t>
              </a:r>
              <a:r>
                <a:rPr kumimoji="0" lang="en-US" sz="1400" b="1" i="0" u="none" strike="noStrike" kern="0" cap="none" spc="0" normalizeH="0" baseline="0" noProof="0" dirty="0">
                  <a:ln>
                    <a:noFill/>
                  </a:ln>
                  <a:solidFill>
                    <a:srgbClr val="FFFFFF"/>
                  </a:solidFill>
                  <a:effectLst/>
                  <a:uLnTx/>
                  <a:uFillTx/>
                  <a:latin typeface="Calibri"/>
                  <a:ea typeface="ＭＳ Ｐゴシック"/>
                  <a:cs typeface="+mn-cs"/>
                </a:rPr>
                <a:t>Pack</a:t>
              </a:r>
            </a:p>
          </p:txBody>
        </p:sp>
        <p:pic>
          <p:nvPicPr>
            <p:cNvPr id="16" name="Picture 15" descr="SafeNet_icons-1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88" y="3014404"/>
              <a:ext cx="1476287" cy="1476287"/>
            </a:xfrm>
            <a:prstGeom prst="rect">
              <a:avLst/>
            </a:prstGeom>
          </p:spPr>
        </p:pic>
        <p:grpSp>
          <p:nvGrpSpPr>
            <p:cNvPr id="17" name="Group 16"/>
            <p:cNvGrpSpPr/>
            <p:nvPr/>
          </p:nvGrpSpPr>
          <p:grpSpPr>
            <a:xfrm>
              <a:off x="4318011" y="3419472"/>
              <a:ext cx="675534" cy="517578"/>
              <a:chOff x="1340874" y="4425156"/>
              <a:chExt cx="675534" cy="517578"/>
            </a:xfrm>
          </p:grpSpPr>
          <p:pic>
            <p:nvPicPr>
              <p:cNvPr id="18" name="Picture 17" descr="SafeNet_icons-6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0874" y="4425156"/>
                <a:ext cx="370734" cy="370734"/>
              </a:xfrm>
              <a:prstGeom prst="rect">
                <a:avLst/>
              </a:prstGeom>
            </p:spPr>
          </p:pic>
          <p:pic>
            <p:nvPicPr>
              <p:cNvPr id="19" name="Picture 18" descr="SafeNet_icons-6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3274" y="4495800"/>
                <a:ext cx="370734" cy="370734"/>
              </a:xfrm>
              <a:prstGeom prst="rect">
                <a:avLst/>
              </a:prstGeom>
            </p:spPr>
          </p:pic>
          <p:pic>
            <p:nvPicPr>
              <p:cNvPr id="20" name="Picture 19" descr="SafeNet_icons-6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5674" y="4572000"/>
                <a:ext cx="370734" cy="370734"/>
              </a:xfrm>
              <a:prstGeom prst="rect">
                <a:avLst/>
              </a:prstGeom>
            </p:spPr>
          </p:pic>
        </p:grpSp>
      </p:grpSp>
      <p:grpSp>
        <p:nvGrpSpPr>
          <p:cNvPr id="21" name="Group 20"/>
          <p:cNvGrpSpPr/>
          <p:nvPr/>
        </p:nvGrpSpPr>
        <p:grpSpPr>
          <a:xfrm>
            <a:off x="1793186" y="4040315"/>
            <a:ext cx="1161822" cy="795121"/>
            <a:chOff x="4138934" y="1729004"/>
            <a:chExt cx="1297301" cy="876948"/>
          </a:xfrm>
        </p:grpSpPr>
        <p:pic>
          <p:nvPicPr>
            <p:cNvPr id="22" name="Picture 21" descr="SafeNet_icons-3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4152" y="1743869"/>
              <a:ext cx="862083" cy="862083"/>
            </a:xfrm>
            <a:prstGeom prst="rect">
              <a:avLst/>
            </a:prstGeom>
          </p:spPr>
        </p:pic>
        <p:pic>
          <p:nvPicPr>
            <p:cNvPr id="23" name="Picture 22" descr="SafeNet_icons-3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8934" y="1729004"/>
              <a:ext cx="795121" cy="795121"/>
            </a:xfrm>
            <a:prstGeom prst="rect">
              <a:avLst/>
            </a:prstGeom>
          </p:spPr>
        </p:pic>
      </p:grpSp>
      <p:grpSp>
        <p:nvGrpSpPr>
          <p:cNvPr id="24" name="Group 23"/>
          <p:cNvGrpSpPr/>
          <p:nvPr/>
        </p:nvGrpSpPr>
        <p:grpSpPr>
          <a:xfrm>
            <a:off x="3087294" y="4038600"/>
            <a:ext cx="864388" cy="798551"/>
            <a:chOff x="3783690" y="5297449"/>
            <a:chExt cx="864388" cy="798551"/>
          </a:xfrm>
        </p:grpSpPr>
        <p:pic>
          <p:nvPicPr>
            <p:cNvPr id="25" name="Picture 24" descr="SafeNet_icons-5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83690" y="5297449"/>
              <a:ext cx="685678" cy="685678"/>
            </a:xfrm>
            <a:prstGeom prst="rect">
              <a:avLst/>
            </a:prstGeom>
          </p:spPr>
        </p:pic>
        <p:pic>
          <p:nvPicPr>
            <p:cNvPr id="26" name="Picture 25" descr="SafeNet_icons-5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2400" y="5410322"/>
              <a:ext cx="685678" cy="685678"/>
            </a:xfrm>
            <a:prstGeom prst="rect">
              <a:avLst/>
            </a:prstGeom>
          </p:spPr>
        </p:pic>
      </p:grpSp>
      <p:grpSp>
        <p:nvGrpSpPr>
          <p:cNvPr id="27" name="Group 26"/>
          <p:cNvGrpSpPr/>
          <p:nvPr/>
        </p:nvGrpSpPr>
        <p:grpSpPr>
          <a:xfrm>
            <a:off x="498813" y="4038600"/>
            <a:ext cx="864388" cy="798551"/>
            <a:chOff x="3783690" y="5297449"/>
            <a:chExt cx="864388" cy="798551"/>
          </a:xfrm>
        </p:grpSpPr>
        <p:pic>
          <p:nvPicPr>
            <p:cNvPr id="28" name="Picture 27" descr="SafeNet_icons-5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83690" y="5297449"/>
              <a:ext cx="685678" cy="685678"/>
            </a:xfrm>
            <a:prstGeom prst="rect">
              <a:avLst/>
            </a:prstGeom>
          </p:spPr>
        </p:pic>
        <p:pic>
          <p:nvPicPr>
            <p:cNvPr id="29" name="Picture 28" descr="SafeNet_icons-54.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2400" y="5410322"/>
              <a:ext cx="685678" cy="685678"/>
            </a:xfrm>
            <a:prstGeom prst="rect">
              <a:avLst/>
            </a:prstGeom>
          </p:spPr>
        </p:pic>
      </p:grpSp>
    </p:spTree>
    <p:extLst>
      <p:ext uri="{BB962C8B-B14F-4D97-AF65-F5344CB8AC3E}">
        <p14:creationId xmlns:p14="http://schemas.microsoft.com/office/powerpoint/2010/main" val="9413689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data_back.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534" y="2786642"/>
            <a:ext cx="7572233" cy="282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609600" y="1757148"/>
            <a:ext cx="6629400" cy="2058987"/>
          </a:xfrm>
          <a:prstGeom prst="rect">
            <a:avLst/>
          </a:prstGeom>
        </p:spPr>
        <p:txBody>
          <a:bodyPr vert="horz" lIns="0" tIns="0" rIns="0" bIns="0" rtlCol="0" anchor="b" anchorCtr="0">
            <a:normAutofit/>
          </a:bodyPr>
          <a:lstStyle>
            <a:lvl1pPr algn="l" defTabSz="914400" rtl="0" eaLnBrk="1" latinLnBrk="0" hangingPunct="1">
              <a:lnSpc>
                <a:spcPct val="100000"/>
              </a:lnSpc>
              <a:spcBef>
                <a:spcPct val="0"/>
              </a:spcBef>
              <a:buNone/>
              <a:defRPr sz="2800" kern="2400" spc="-20" baseline="0">
                <a:solidFill>
                  <a:srgbClr val="FA821E"/>
                </a:solidFill>
                <a:latin typeface="+mj-lt"/>
                <a:ea typeface="+mj-ea"/>
                <a:cs typeface="+mj-cs"/>
              </a:defRPr>
            </a:lvl1pPr>
          </a:lstStyle>
          <a:p>
            <a:pPr fontAlgn="auto">
              <a:spcAft>
                <a:spcPts val="0"/>
              </a:spcAft>
            </a:pPr>
            <a:r>
              <a:rPr lang="en-US" sz="6000" b="1"/>
              <a:t>Protección de Datos Virtuales </a:t>
            </a:r>
            <a:endParaRPr lang="en-US" sz="6000" b="1" dirty="0"/>
          </a:p>
        </p:txBody>
      </p:sp>
      <p:pic>
        <p:nvPicPr>
          <p:cNvPr id="5" name="Picture 4" descr="Icons_PPT_additional-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9167" y="5105400"/>
            <a:ext cx="1752599" cy="1752599"/>
          </a:xfrm>
          <a:prstGeom prst="rect">
            <a:avLst/>
          </a:prstGeom>
        </p:spPr>
      </p:pic>
      <p:pic>
        <p:nvPicPr>
          <p:cNvPr id="7" name="Picture 6" descr="Icons_PPT_additional-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1767445"/>
            <a:ext cx="1828678" cy="1828678"/>
          </a:xfrm>
          <a:prstGeom prst="rect">
            <a:avLst/>
          </a:prstGeom>
        </p:spPr>
      </p:pic>
    </p:spTree>
    <p:extLst>
      <p:ext uri="{BB962C8B-B14F-4D97-AF65-F5344CB8AC3E}">
        <p14:creationId xmlns:p14="http://schemas.microsoft.com/office/powerpoint/2010/main" val="20132430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78858" cy="484960"/>
          </a:xfrm>
        </p:spPr>
        <p:txBody>
          <a:bodyPr/>
          <a:lstStyle/>
          <a:p>
            <a:r>
              <a:rPr lang="en-US" kern="0" spc="0">
                <a:solidFill>
                  <a:srgbClr val="F6821F"/>
                </a:solidFill>
                <a:latin typeface="Arial" panose="020B0604020202020204" pitchFamily="34" charset="0"/>
                <a:ea typeface="Arial Unicode MS" pitchFamily="34" charset="-128"/>
                <a:cs typeface="Arial" panose="020B0604020202020204" pitchFamily="34" charset="0"/>
              </a:rPr>
              <a:t>Casos de Uso de Seguridad en Virtualización</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19</a:t>
            </a:fld>
            <a:endParaRPr lang="en-GB" dirty="0">
              <a:solidFill>
                <a:srgbClr val="FA821E"/>
              </a:solidFill>
            </a:endParaRPr>
          </a:p>
        </p:txBody>
      </p:sp>
      <p:graphicFrame>
        <p:nvGraphicFramePr>
          <p:cNvPr id="12" name="Diagram 11"/>
          <p:cNvGraphicFramePr/>
          <p:nvPr>
            <p:extLst>
              <p:ext uri="{D42A27DB-BD31-4B8C-83A1-F6EECF244321}">
                <p14:modId xmlns:p14="http://schemas.microsoft.com/office/powerpoint/2010/main" val="3713705619"/>
              </p:ext>
            </p:extLst>
          </p:nvPr>
        </p:nvGraphicFramePr>
        <p:xfrm>
          <a:off x="152400" y="12192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val 12"/>
          <p:cNvSpPr/>
          <p:nvPr/>
        </p:nvSpPr>
        <p:spPr>
          <a:xfrm>
            <a:off x="228600" y="1322520"/>
            <a:ext cx="685800" cy="734880"/>
          </a:xfrm>
          <a:prstGeom prst="ellipse">
            <a:avLst/>
          </a:prstGeom>
          <a:blipFill rotWithShape="1">
            <a:blip r:embed="rId7"/>
            <a:stretch>
              <a:fillRect/>
            </a:stretch>
          </a:blipFill>
          <a:ln w="25400" cap="flat" cmpd="sng" algn="ctr">
            <a:solidFill>
              <a:srgbClr val="FFFFFF">
                <a:hueOff val="0"/>
                <a:satOff val="0"/>
                <a:lumOff val="0"/>
                <a:alphaOff val="0"/>
              </a:srgbClr>
            </a:solidFill>
            <a:prstDash val="solid"/>
          </a:ln>
          <a:effectLst/>
        </p:spPr>
      </p:sp>
      <p:sp>
        <p:nvSpPr>
          <p:cNvPr id="14" name="Oval 13"/>
          <p:cNvSpPr/>
          <p:nvPr/>
        </p:nvSpPr>
        <p:spPr>
          <a:xfrm>
            <a:off x="228600" y="3379920"/>
            <a:ext cx="685800" cy="734880"/>
          </a:xfrm>
          <a:prstGeom prst="ellipse">
            <a:avLst/>
          </a:prstGeom>
          <a:blipFill rotWithShape="1">
            <a:blip r:embed="rId8">
              <a:duotone>
                <a:prstClr val="black"/>
                <a:srgbClr val="000000">
                  <a:tint val="45000"/>
                  <a:satMod val="400000"/>
                </a:srgbClr>
              </a:duotone>
            </a:blip>
            <a:stretch>
              <a:fillRect/>
            </a:stretch>
          </a:blipFill>
          <a:ln w="25400" cap="flat" cmpd="sng" algn="ctr">
            <a:solidFill>
              <a:srgbClr val="FFFFFF">
                <a:hueOff val="0"/>
                <a:satOff val="0"/>
                <a:lumOff val="0"/>
                <a:alphaOff val="0"/>
              </a:srgbClr>
            </a:solidFill>
            <a:prstDash val="solid"/>
          </a:ln>
          <a:effectLst/>
        </p:spPr>
      </p:sp>
      <p:sp>
        <p:nvSpPr>
          <p:cNvPr id="15" name="Oval 14"/>
          <p:cNvSpPr/>
          <p:nvPr/>
        </p:nvSpPr>
        <p:spPr>
          <a:xfrm>
            <a:off x="228600" y="4370520"/>
            <a:ext cx="685800" cy="734880"/>
          </a:xfrm>
          <a:prstGeom prst="ellipse">
            <a:avLst/>
          </a:prstGeom>
          <a:blipFill rotWithShape="1">
            <a:blip r:embed="rId9"/>
            <a:stretch>
              <a:fillRect/>
            </a:stretch>
          </a:blipFill>
          <a:ln w="25400" cap="flat" cmpd="sng" algn="ctr">
            <a:solidFill>
              <a:srgbClr val="FFFFFF">
                <a:hueOff val="0"/>
                <a:satOff val="0"/>
                <a:lumOff val="0"/>
                <a:alphaOff val="0"/>
              </a:srgbClr>
            </a:solidFill>
            <a:prstDash val="solid"/>
          </a:ln>
          <a:effectLst/>
        </p:spPr>
      </p:sp>
      <p:sp>
        <p:nvSpPr>
          <p:cNvPr id="16" name="Oval 15"/>
          <p:cNvSpPr/>
          <p:nvPr/>
        </p:nvSpPr>
        <p:spPr>
          <a:xfrm>
            <a:off x="228600" y="5437320"/>
            <a:ext cx="685800" cy="734880"/>
          </a:xfrm>
          <a:prstGeom prst="ellipse">
            <a:avLst/>
          </a:prstGeom>
          <a:blipFill rotWithShape="1">
            <a:blip r:embed="rId10"/>
            <a:stretch>
              <a:fillRect/>
            </a:stretch>
          </a:blipFill>
          <a:ln w="25400" cap="flat" cmpd="sng" algn="ctr">
            <a:solidFill>
              <a:srgbClr val="FFFFFF">
                <a:hueOff val="0"/>
                <a:satOff val="0"/>
                <a:lumOff val="0"/>
                <a:alphaOff val="0"/>
              </a:srgbClr>
            </a:solidFill>
            <a:prstDash val="solid"/>
          </a:ln>
          <a:effectLst/>
        </p:spPr>
      </p:sp>
      <p:sp>
        <p:nvSpPr>
          <p:cNvPr id="17" name="Oval 16"/>
          <p:cNvSpPr/>
          <p:nvPr/>
        </p:nvSpPr>
        <p:spPr>
          <a:xfrm>
            <a:off x="228600" y="2313120"/>
            <a:ext cx="685800" cy="734880"/>
          </a:xfrm>
          <a:prstGeom prst="ellipse">
            <a:avLst/>
          </a:prstGeom>
          <a:blipFill rotWithShape="1">
            <a:blip r:embed="rId11">
              <a:duotone>
                <a:srgbClr val="D7D7D7">
                  <a:shade val="45000"/>
                  <a:satMod val="135000"/>
                </a:srgbClr>
                <a:prstClr val="white"/>
              </a:duotone>
              <a:extLst>
                <a:ext uri="{BEBA8EAE-BF5A-486C-A8C5-ECC9F3942E4B}">
                  <a14:imgProps xmlns:a14="http://schemas.microsoft.com/office/drawing/2010/main">
                    <a14:imgLayer r:embed="rId12">
                      <a14:imgEffect>
                        <a14:saturation sat="0"/>
                      </a14:imgEffect>
                    </a14:imgLayer>
                  </a14:imgProps>
                </a:ext>
              </a:extLst>
            </a:blip>
            <a:stretch>
              <a:fillRect/>
            </a:stretch>
          </a:blipFill>
          <a:ln w="25400" cap="flat" cmpd="sng" algn="ctr">
            <a:solidFill>
              <a:srgbClr val="FFFFFF">
                <a:hueOff val="0"/>
                <a:satOff val="0"/>
                <a:lumOff val="0"/>
                <a:alphaOff val="0"/>
              </a:srgbClr>
            </a:solidFill>
            <a:prstDash val="solid"/>
          </a:ln>
          <a:effectLst/>
        </p:spPr>
      </p:sp>
    </p:spTree>
    <p:extLst>
      <p:ext uri="{BB962C8B-B14F-4D97-AF65-F5344CB8AC3E}">
        <p14:creationId xmlns:p14="http://schemas.microsoft.com/office/powerpoint/2010/main" val="2453100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33230" cy="615553"/>
          </a:xfrm>
        </p:spPr>
        <p:txBody>
          <a:bodyPr/>
          <a:lstStyle/>
          <a:p>
            <a:r>
              <a:rPr lang="en-US" sz="4000">
                <a:solidFill>
                  <a:schemeClr val="bg1"/>
                </a:solidFill>
              </a:rPr>
              <a:t>Las Cifras:</a:t>
            </a:r>
            <a:endParaRPr lang="en-US" sz="4000" dirty="0">
              <a:solidFill>
                <a:schemeClr val="bg1"/>
              </a:solidFill>
            </a:endParaRPr>
          </a:p>
        </p:txBody>
      </p:sp>
      <p:pic>
        <p:nvPicPr>
          <p:cNvPr id="4" name="Picture 3"/>
          <p:cNvPicPr>
            <a:picLocks noChangeAspect="1"/>
          </p:cNvPicPr>
          <p:nvPr/>
        </p:nvPicPr>
        <p:blipFill>
          <a:blip r:embed="rId4"/>
          <a:stretch>
            <a:fillRect/>
          </a:stretch>
        </p:blipFill>
        <p:spPr>
          <a:xfrm>
            <a:off x="700025" y="1219200"/>
            <a:ext cx="4648200" cy="16891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a:off x="301203" y="2908300"/>
            <a:ext cx="7897356" cy="150889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a:off x="2588830" y="4648200"/>
            <a:ext cx="4648200" cy="2032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a:stretch>
            <a:fillRect/>
          </a:stretch>
        </p:blipFill>
        <p:spPr>
          <a:xfrm>
            <a:off x="7118990" y="1143000"/>
            <a:ext cx="1789470" cy="4833515"/>
          </a:xfrm>
          <a:prstGeom prst="rect">
            <a:avLst/>
          </a:prstGeom>
        </p:spPr>
      </p:pic>
      <p:pic>
        <p:nvPicPr>
          <p:cNvPr id="8" name="Picture 7"/>
          <p:cNvPicPr>
            <a:picLocks noChangeAspect="1"/>
          </p:cNvPicPr>
          <p:nvPr/>
        </p:nvPicPr>
        <p:blipFill>
          <a:blip r:embed="rId8"/>
          <a:stretch>
            <a:fillRect/>
          </a:stretch>
        </p:blipFill>
        <p:spPr>
          <a:xfrm>
            <a:off x="7010399" y="228600"/>
            <a:ext cx="1949989" cy="1176718"/>
          </a:xfrm>
          <a:prstGeom prst="rect">
            <a:avLst/>
          </a:prstGeom>
        </p:spPr>
      </p:pic>
      <p:pic>
        <p:nvPicPr>
          <p:cNvPr id="9" name="Picture 8"/>
          <p:cNvPicPr>
            <a:picLocks noChangeAspect="1"/>
          </p:cNvPicPr>
          <p:nvPr/>
        </p:nvPicPr>
        <p:blipFill>
          <a:blip r:embed="rId9"/>
          <a:stretch>
            <a:fillRect/>
          </a:stretch>
        </p:blipFill>
        <p:spPr>
          <a:xfrm>
            <a:off x="0" y="-1"/>
            <a:ext cx="398822" cy="6858001"/>
          </a:xfrm>
          <a:prstGeom prst="rect">
            <a:avLst/>
          </a:prstGeom>
        </p:spPr>
      </p:pic>
      <p:pic>
        <p:nvPicPr>
          <p:cNvPr id="1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6165862"/>
            <a:ext cx="1928814" cy="43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9655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578858" cy="484960"/>
          </a:xfrm>
        </p:spPr>
        <p:txBody>
          <a:bodyPr>
            <a:normAutofit fontScale="90000"/>
          </a:bodyPr>
          <a:lstStyle/>
          <a:p>
            <a:r>
              <a:rPr lang="en-US" dirty="0">
                <a:cs typeface="Arial" pitchFamily="34" charset="0"/>
              </a:rPr>
              <a:t>SafeNet </a:t>
            </a:r>
            <a:r>
              <a:rPr lang="en-US">
                <a:cs typeface="Arial" pitchFamily="34" charset="0"/>
              </a:rPr>
              <a:t>ProtectV Asegura el Ciclo Vital Completo de la Máquina Virtual</a:t>
            </a:r>
            <a:endParaRPr lang="en-US" dirty="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8" t="32611" r="16144" b="26967"/>
          <a:stretch/>
        </p:blipFill>
        <p:spPr bwMode="auto">
          <a:xfrm>
            <a:off x="228600" y="1371600"/>
            <a:ext cx="8746664" cy="467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238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38" y="1295400"/>
            <a:ext cx="6048672" cy="3429000"/>
          </a:xfrm>
        </p:spPr>
        <p:txBody>
          <a:bodyPr>
            <a:normAutofit/>
          </a:bodyPr>
          <a:lstStyle/>
          <a:p>
            <a:pPr lvl="0" algn="ctr"/>
            <a:br>
              <a:rPr lang="en-US" dirty="0">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Administración Criptográfica</a:t>
            </a:r>
            <a:br>
              <a:rPr lang="en-US" sz="4000" dirty="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r>
              <a:rPr lang="en-US" sz="4000" i="1">
                <a:latin typeface="Arial" panose="020B0604020202020204" pitchFamily="34" charset="0"/>
                <a:cs typeface="Arial" panose="020B0604020202020204" pitchFamily="34" charset="0"/>
              </a:rPr>
              <a:t>Donde Están sus Llaves?</a:t>
            </a:r>
            <a:endParaRPr lang="en-US" sz="4000" i="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pPr>
              <a:defRPr/>
            </a:pPr>
            <a:fld id="{243D5735-7DAE-4F11-B841-0754B48AC604}" type="slidenum">
              <a:rPr lang="en-US" smtClean="0">
                <a:solidFill>
                  <a:srgbClr val="1F497D"/>
                </a:solidFill>
              </a:rPr>
              <a:pPr>
                <a:defRPr/>
              </a:pPr>
              <a:t>21</a:t>
            </a:fld>
            <a:endParaRPr lang="en-US" dirty="0">
              <a:solidFill>
                <a:srgbClr val="1F497D"/>
              </a:solidFill>
            </a:endParaRPr>
          </a:p>
        </p:txBody>
      </p:sp>
      <p:sp>
        <p:nvSpPr>
          <p:cNvPr id="6" name="TextBox 5"/>
          <p:cNvSpPr txBox="1"/>
          <p:nvPr/>
        </p:nvSpPr>
        <p:spPr>
          <a:xfrm>
            <a:off x="304800" y="5715000"/>
            <a:ext cx="4038600" cy="707886"/>
          </a:xfrm>
          <a:prstGeom prst="rect">
            <a:avLst/>
          </a:prstGeom>
          <a:solidFill>
            <a:schemeClr val="bg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a:latin typeface="Arial" panose="020B0604020202020204" pitchFamily="34" charset="0"/>
                <a:cs typeface="Arial" panose="020B0604020202020204" pitchFamily="34" charset="0"/>
                <a:hlinkClick r:id="rId3" action="ppaction://hlinksldjump"/>
              </a:rPr>
              <a:t>SafeNet HSM</a:t>
            </a:r>
            <a:endParaRPr lang="en-US" sz="2000" dirty="0">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hlinkClick r:id="rId4" action="ppaction://hlinksldjump"/>
              </a:rPr>
              <a:t>SafeNet KeySecure</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0039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78858" cy="484960"/>
          </a:xfrm>
        </p:spPr>
        <p:txBody>
          <a:bodyPr/>
          <a:lstStyle/>
          <a:p>
            <a:r>
              <a:rPr lang="en-US" dirty="0"/>
              <a:t>HSM vs. Key Manager</a:t>
            </a:r>
          </a:p>
        </p:txBody>
      </p:sp>
      <p:sp>
        <p:nvSpPr>
          <p:cNvPr id="3" name="Content Placeholder 2"/>
          <p:cNvSpPr>
            <a:spLocks noGrp="1"/>
          </p:cNvSpPr>
          <p:nvPr>
            <p:ph idx="1"/>
          </p:nvPr>
        </p:nvSpPr>
        <p:spPr>
          <a:xfrm>
            <a:off x="457200" y="1209073"/>
            <a:ext cx="8305800" cy="4657184"/>
          </a:xfrm>
        </p:spPr>
        <p:txBody>
          <a:bodyPr>
            <a:normAutofit fontScale="92500" lnSpcReduction="20000"/>
          </a:bodyPr>
          <a:lstStyle/>
          <a:p>
            <a:r>
              <a:rPr lang="en-US" sz="2400" b="1" dirty="0"/>
              <a:t>HSM (Hardware Security Module)</a:t>
            </a:r>
          </a:p>
          <a:p>
            <a:pPr marL="627063" lvl="1">
              <a:buFont typeface="Wingdings" panose="05000000000000000000" pitchFamily="2" charset="2"/>
              <a:buChar char="§"/>
            </a:pPr>
            <a:r>
              <a:rPr lang="en-US" sz="2000"/>
              <a:t>Appliance diseñado y construído para Almacenamiento de Llaves</a:t>
            </a:r>
            <a:endParaRPr lang="en-US" sz="2000" dirty="0"/>
          </a:p>
          <a:p>
            <a:pPr marL="627063" lvl="1">
              <a:buFont typeface="Wingdings" panose="05000000000000000000" pitchFamily="2" charset="2"/>
              <a:buChar char="§"/>
            </a:pPr>
            <a:r>
              <a:rPr lang="en-US" sz="2000"/>
              <a:t>Las operaciones criptográficas se realizan dentro del appliance</a:t>
            </a:r>
            <a:endParaRPr lang="en-US" sz="2000" dirty="0"/>
          </a:p>
          <a:p>
            <a:pPr lvl="1"/>
            <a:endParaRPr lang="en-US" dirty="0"/>
          </a:p>
          <a:p>
            <a:r>
              <a:rPr lang="en-US" sz="2400" b="1" dirty="0"/>
              <a:t>Key Manager</a:t>
            </a:r>
          </a:p>
          <a:p>
            <a:pPr marL="627063" lvl="1">
              <a:buFont typeface="Wingdings" panose="05000000000000000000" pitchFamily="2" charset="2"/>
              <a:buChar char="§"/>
            </a:pPr>
            <a:r>
              <a:rPr lang="en-US" sz="2000"/>
              <a:t>Almacenamiento Seguro de Llaves de Encripción– puede ser appliance en hardware o una máquina virtual</a:t>
            </a:r>
            <a:endParaRPr lang="en-US" sz="2000" dirty="0"/>
          </a:p>
          <a:p>
            <a:pPr marL="627063" lvl="1">
              <a:buFont typeface="Wingdings" panose="05000000000000000000" pitchFamily="2" charset="2"/>
              <a:buChar char="§"/>
            </a:pPr>
            <a:r>
              <a:rPr lang="en-US" sz="2000"/>
              <a:t>No realiza operaciones criptográficas – las llaves se distribuyen al cliente</a:t>
            </a:r>
            <a:endParaRPr lang="en-US" sz="2000" dirty="0"/>
          </a:p>
          <a:p>
            <a:pPr lvl="1"/>
            <a:endParaRPr lang="en-US" dirty="0"/>
          </a:p>
          <a:p>
            <a:r>
              <a:rPr lang="en-US" sz="2400" b="1" dirty="0"/>
              <a:t>Key Manager – </a:t>
            </a:r>
            <a:r>
              <a:rPr lang="en-US" sz="2400" b="1"/>
              <a:t>5 Opciones en el mercado</a:t>
            </a:r>
            <a:endParaRPr lang="en-US" sz="2400" b="1" dirty="0"/>
          </a:p>
          <a:p>
            <a:pPr marL="627063" lvl="1">
              <a:buFont typeface="Wingdings" panose="05000000000000000000" pitchFamily="2" charset="2"/>
              <a:buChar char="§"/>
            </a:pPr>
            <a:r>
              <a:rPr lang="en-US" sz="2000" dirty="0"/>
              <a:t>(1) Appliance </a:t>
            </a:r>
            <a:r>
              <a:rPr lang="en-US" sz="2000"/>
              <a:t>– Arquitectura de HSM </a:t>
            </a:r>
            <a:r>
              <a:rPr lang="en-US" sz="2000" dirty="0"/>
              <a:t>(KeySecure)</a:t>
            </a:r>
          </a:p>
          <a:p>
            <a:pPr marL="966788" lvl="2" indent="-342900">
              <a:buFont typeface="Wingdings" panose="05000000000000000000" pitchFamily="2" charset="2"/>
              <a:buChar char="§"/>
            </a:pPr>
            <a:r>
              <a:rPr lang="en-US"/>
              <a:t>Almacena llaves y realiza operaciones criptográficas internamente</a:t>
            </a:r>
            <a:endParaRPr lang="en-US" dirty="0"/>
          </a:p>
          <a:p>
            <a:pPr marL="627063" lvl="1">
              <a:buFont typeface="Wingdings" panose="05000000000000000000" pitchFamily="2" charset="2"/>
              <a:buChar char="§"/>
            </a:pPr>
            <a:r>
              <a:rPr lang="en-US" sz="2000" dirty="0"/>
              <a:t>(2) Appliance </a:t>
            </a:r>
            <a:r>
              <a:rPr lang="en-US" sz="2000"/>
              <a:t>– solo distribución de llaves</a:t>
            </a:r>
            <a:endParaRPr lang="en-US" sz="2000" dirty="0"/>
          </a:p>
          <a:p>
            <a:pPr marL="966788" lvl="2" indent="-342900">
              <a:buFont typeface="Wingdings" panose="05000000000000000000" pitchFamily="2" charset="2"/>
              <a:buChar char="§"/>
            </a:pPr>
            <a:r>
              <a:rPr lang="en-US" dirty="0"/>
              <a:t>(3</a:t>
            </a:r>
            <a:r>
              <a:rPr lang="en-US"/>
              <a:t>) Adición opcional de HSM para almacenar su llave maestra Key </a:t>
            </a:r>
            <a:r>
              <a:rPr lang="en-US" dirty="0"/>
              <a:t>Encryption Key (KEK)</a:t>
            </a:r>
          </a:p>
          <a:p>
            <a:pPr marL="623888" lvl="1" indent="-342900">
              <a:buFont typeface="Wingdings" panose="05000000000000000000" pitchFamily="2" charset="2"/>
              <a:buChar char="§"/>
            </a:pPr>
            <a:r>
              <a:rPr lang="en-US" sz="2000" dirty="0"/>
              <a:t>(4</a:t>
            </a:r>
            <a:r>
              <a:rPr lang="en-US" sz="2000"/>
              <a:t>) Paquete de software – servidor provisto por el cliente</a:t>
            </a:r>
            <a:endParaRPr lang="en-US" sz="2000" dirty="0"/>
          </a:p>
          <a:p>
            <a:pPr marL="966788" lvl="2" indent="-342900">
              <a:buFont typeface="Wingdings" panose="05000000000000000000" pitchFamily="2" charset="2"/>
              <a:buChar char="§"/>
            </a:pPr>
            <a:r>
              <a:rPr lang="en-US" dirty="0"/>
              <a:t>(5</a:t>
            </a:r>
            <a:r>
              <a:rPr lang="en-US"/>
              <a:t>) Adición opcional de HSM para almacenar su llave maestra Key Encryption Key (KEK)</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22</a:t>
            </a:fld>
            <a:endParaRPr lang="en-GB" dirty="0">
              <a:solidFill>
                <a:srgbClr val="FA821E"/>
              </a:solidFill>
            </a:endParaRPr>
          </a:p>
        </p:txBody>
      </p:sp>
    </p:spTree>
    <p:extLst>
      <p:ext uri="{BB962C8B-B14F-4D97-AF65-F5344CB8AC3E}">
        <p14:creationId xmlns:p14="http://schemas.microsoft.com/office/powerpoint/2010/main" val="8108833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data_back.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534" y="2786642"/>
            <a:ext cx="7572233" cy="282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609600" y="1757148"/>
            <a:ext cx="5926137" cy="2281452"/>
          </a:xfrm>
          <a:prstGeom prst="rect">
            <a:avLst/>
          </a:prstGeom>
        </p:spPr>
        <p:txBody>
          <a:bodyPr vert="horz" lIns="0" tIns="0" rIns="0" bIns="0" rtlCol="0" anchor="b" anchorCtr="0">
            <a:normAutofit fontScale="77500" lnSpcReduction="20000"/>
          </a:bodyPr>
          <a:lstStyle>
            <a:lvl1pPr algn="l" defTabSz="914400" rtl="0" eaLnBrk="1" latinLnBrk="0" hangingPunct="1">
              <a:lnSpc>
                <a:spcPct val="100000"/>
              </a:lnSpc>
              <a:spcBef>
                <a:spcPct val="0"/>
              </a:spcBef>
              <a:buNone/>
              <a:defRPr sz="2800" kern="2400" spc="-20" baseline="0">
                <a:solidFill>
                  <a:srgbClr val="FA821E"/>
                </a:solidFill>
                <a:latin typeface="+mj-lt"/>
                <a:ea typeface="+mj-ea"/>
                <a:cs typeface="+mj-cs"/>
              </a:defRPr>
            </a:lvl1pPr>
          </a:lstStyle>
          <a:p>
            <a:pPr fontAlgn="auto">
              <a:spcAft>
                <a:spcPts val="0"/>
              </a:spcAft>
            </a:pPr>
            <a:r>
              <a:rPr lang="en-US" sz="6000" b="1"/>
              <a:t>Módulos de Seguridad en Hardware</a:t>
            </a:r>
            <a:endParaRPr lang="en-US" sz="6000" b="1" dirty="0"/>
          </a:p>
          <a:p>
            <a:pPr fontAlgn="auto">
              <a:spcAft>
                <a:spcPts val="0"/>
              </a:spcAft>
            </a:pPr>
            <a:r>
              <a:rPr lang="en-US" sz="6000" b="1" dirty="0"/>
              <a:t>(SafeNet HSMs)</a:t>
            </a:r>
          </a:p>
        </p:txBody>
      </p:sp>
      <p:pic>
        <p:nvPicPr>
          <p:cNvPr id="5" name="Picture 4" descr="SafeNet_icons-1-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4648200"/>
            <a:ext cx="2133600" cy="2133600"/>
          </a:xfrm>
          <a:prstGeom prst="rect">
            <a:avLst/>
          </a:prstGeom>
        </p:spPr>
      </p:pic>
    </p:spTree>
    <p:extLst>
      <p:ext uri="{BB962C8B-B14F-4D97-AF65-F5344CB8AC3E}">
        <p14:creationId xmlns:p14="http://schemas.microsoft.com/office/powerpoint/2010/main" val="2129829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78858" cy="484960"/>
          </a:xfrm>
        </p:spPr>
        <p:txBody>
          <a:bodyPr/>
          <a:lstStyle/>
          <a:p>
            <a:r>
              <a:rPr lang="en-US"/>
              <a:t>La importancia de la protección de llaves</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24</a:t>
            </a:fld>
            <a:endParaRPr lang="en-GB" dirty="0">
              <a:solidFill>
                <a:srgbClr val="FA821E"/>
              </a:solidFill>
            </a:endParaRPr>
          </a:p>
        </p:txBody>
      </p:sp>
      <p:sp>
        <p:nvSpPr>
          <p:cNvPr id="6" name="Content Placeholder 2"/>
          <p:cNvSpPr>
            <a:spLocks noGrp="1"/>
          </p:cNvSpPr>
          <p:nvPr>
            <p:ph idx="1"/>
          </p:nvPr>
        </p:nvSpPr>
        <p:spPr>
          <a:xfrm>
            <a:off x="609600" y="1209073"/>
            <a:ext cx="7781925" cy="4657184"/>
          </a:xfrm>
        </p:spPr>
        <p:txBody>
          <a:bodyPr>
            <a:normAutofit fontScale="92500" lnSpcReduction="20000"/>
          </a:bodyPr>
          <a:lstStyle/>
          <a:p>
            <a:pPr marL="404813" indent="-404813">
              <a:buClr>
                <a:schemeClr val="accent5"/>
              </a:buClr>
              <a:buSzPct val="100000"/>
            </a:pPr>
            <a:r>
              <a:rPr lang="en-US" sz="2800" b="1">
                <a:solidFill>
                  <a:srgbClr val="6C286B"/>
                </a:solidFill>
              </a:rPr>
              <a:t>La encripción</a:t>
            </a:r>
            <a:r>
              <a:rPr lang="en-US" sz="2800">
                <a:solidFill>
                  <a:schemeClr val="tx2"/>
                </a:solidFill>
              </a:rPr>
              <a:t> </a:t>
            </a:r>
            <a:r>
              <a:rPr lang="en-US" sz="2800"/>
              <a:t>es solo tan fuerte como la </a:t>
            </a:r>
            <a:r>
              <a:rPr lang="en-US" sz="2800" b="1">
                <a:solidFill>
                  <a:srgbClr val="6C286B"/>
                </a:solidFill>
              </a:rPr>
              <a:t>protección que se le brinda a las llaves criptográficas</a:t>
            </a:r>
            <a:r>
              <a:rPr lang="en-US" sz="2800">
                <a:solidFill>
                  <a:schemeClr val="tx2"/>
                </a:solidFill>
              </a:rPr>
              <a:t>. </a:t>
            </a:r>
            <a:endParaRPr lang="en-US" sz="2800" dirty="0">
              <a:solidFill>
                <a:schemeClr val="tx2"/>
              </a:solidFill>
            </a:endParaRPr>
          </a:p>
          <a:p>
            <a:pPr>
              <a:buClr>
                <a:schemeClr val="accent5"/>
              </a:buClr>
              <a:buSzPct val="100000"/>
            </a:pPr>
            <a:endParaRPr lang="en-US" sz="2000" dirty="0">
              <a:solidFill>
                <a:schemeClr val="tx2"/>
              </a:solidFill>
            </a:endParaRPr>
          </a:p>
          <a:p>
            <a:pPr marL="404813" indent="-404813">
              <a:buClr>
                <a:schemeClr val="accent5"/>
              </a:buClr>
              <a:buSzPct val="100000"/>
            </a:pPr>
            <a:r>
              <a:rPr lang="en-US" sz="2800"/>
              <a:t>Si estas </a:t>
            </a:r>
            <a:r>
              <a:rPr lang="en-US" sz="2800" b="1">
                <a:solidFill>
                  <a:srgbClr val="6C286B"/>
                </a:solidFill>
              </a:rPr>
              <a:t>llaves son robadas o copiadas</a:t>
            </a:r>
            <a:r>
              <a:rPr lang="en-US" sz="2800"/>
              <a:t>, pueden ser </a:t>
            </a:r>
            <a:r>
              <a:rPr lang="en-US" sz="2800" b="1">
                <a:solidFill>
                  <a:srgbClr val="6C286B"/>
                </a:solidFill>
              </a:rPr>
              <a:t>usadas para descifrar datos sensibles</a:t>
            </a:r>
            <a:r>
              <a:rPr lang="en-US" sz="2800">
                <a:solidFill>
                  <a:schemeClr val="tx2"/>
                </a:solidFill>
              </a:rPr>
              <a:t>.</a:t>
            </a:r>
            <a:endParaRPr lang="en-US" sz="2800" dirty="0">
              <a:solidFill>
                <a:schemeClr val="tx2"/>
              </a:solidFill>
            </a:endParaRPr>
          </a:p>
          <a:p>
            <a:pPr marL="0" indent="0" algn="ctr">
              <a:buClr>
                <a:schemeClr val="accent5"/>
              </a:buClr>
              <a:buSzPct val="100000"/>
              <a:buNone/>
            </a:pPr>
            <a:endParaRPr lang="en-US" sz="1600" dirty="0"/>
          </a:p>
          <a:p>
            <a:pPr marL="0" indent="0">
              <a:buClr>
                <a:schemeClr val="accent5"/>
              </a:buClr>
              <a:buSzPct val="100000"/>
              <a:buNone/>
            </a:pPr>
            <a:r>
              <a:rPr lang="en-US" sz="2400" b="1">
                <a:solidFill>
                  <a:srgbClr val="6C286B"/>
                </a:solidFill>
              </a:rPr>
              <a:t>Centralizar la administración del ciclo vital </a:t>
            </a:r>
            <a:r>
              <a:rPr lang="en-US" sz="2400"/>
              <a:t>de las llaves criptográficas en un appliance de alta seguridad, hecho a la medida:</a:t>
            </a:r>
            <a:endParaRPr lang="en-US" sz="2400" dirty="0"/>
          </a:p>
          <a:p>
            <a:pPr marL="744538" indent="-234950">
              <a:buSzPct val="100000"/>
              <a:buFont typeface="Wingdings" panose="05000000000000000000" pitchFamily="2" charset="2"/>
              <a:buChar char="§"/>
            </a:pPr>
            <a:r>
              <a:rPr lang="en-US" sz="2400"/>
              <a:t>Generación de llaves, distribución, rotación, almacenamiento, terminación, y archivo </a:t>
            </a:r>
            <a:endParaRPr lang="en-US" sz="2400" dirty="0"/>
          </a:p>
          <a:p>
            <a:pPr marL="0" indent="0">
              <a:buClr>
                <a:schemeClr val="accent5"/>
              </a:buClr>
              <a:buSzPct val="100000"/>
              <a:buNone/>
            </a:pPr>
            <a:r>
              <a:rPr lang="en-US" sz="2400" b="1">
                <a:solidFill>
                  <a:srgbClr val="6C286B"/>
                </a:solidFill>
              </a:rPr>
              <a:t>Soluciones de fundación criptográfica:</a:t>
            </a:r>
            <a:endParaRPr lang="en-US" sz="2400" b="1" dirty="0">
              <a:solidFill>
                <a:srgbClr val="6C286B"/>
              </a:solidFill>
            </a:endParaRPr>
          </a:p>
          <a:p>
            <a:pPr marL="744538" indent="-234950">
              <a:buSzPct val="100000"/>
              <a:buFont typeface="Wingdings" panose="05000000000000000000" pitchFamily="2" charset="2"/>
              <a:buChar char="§"/>
              <a:tabLst>
                <a:tab pos="744538" algn="l"/>
              </a:tabLst>
            </a:pPr>
            <a:r>
              <a:rPr lang="en-US" sz="2400" dirty="0"/>
              <a:t>Hardware Security Modules</a:t>
            </a:r>
          </a:p>
          <a:p>
            <a:pPr marL="742950" indent="-231775">
              <a:buSzPct val="100000"/>
              <a:buFont typeface="Wingdings" panose="05000000000000000000" pitchFamily="2" charset="2"/>
              <a:buChar char="§"/>
            </a:pPr>
            <a:r>
              <a:rPr lang="en-US" sz="2400"/>
              <a:t>Administración Empresarial de Llaves (EKM)</a:t>
            </a:r>
            <a:endParaRPr lang="en-US" sz="2400" dirty="0"/>
          </a:p>
        </p:txBody>
      </p:sp>
    </p:spTree>
    <p:extLst>
      <p:ext uri="{BB962C8B-B14F-4D97-AF65-F5344CB8AC3E}">
        <p14:creationId xmlns:p14="http://schemas.microsoft.com/office/powerpoint/2010/main" val="30181538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78858" cy="484960"/>
          </a:xfrm>
        </p:spPr>
        <p:txBody>
          <a:bodyPr/>
          <a:lstStyle/>
          <a:p>
            <a:r>
              <a:rPr lang="en-US" kern="0" spc="0">
                <a:solidFill>
                  <a:srgbClr val="F6821F"/>
                </a:solidFill>
                <a:latin typeface="Arial" panose="020B0604020202020204" pitchFamily="34" charset="0"/>
                <a:ea typeface="Arial Unicode MS" pitchFamily="34" charset="-128"/>
                <a:cs typeface="Arial" panose="020B0604020202020204" pitchFamily="34" charset="0"/>
              </a:rPr>
              <a:t>Casos de Uso de HSMs</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25</a:t>
            </a:fld>
            <a:endParaRPr lang="en-GB" dirty="0">
              <a:solidFill>
                <a:srgbClr val="FA821E"/>
              </a:solidFill>
            </a:endParaRPr>
          </a:p>
        </p:txBody>
      </p:sp>
      <p:graphicFrame>
        <p:nvGraphicFramePr>
          <p:cNvPr id="6" name="Diagram 5"/>
          <p:cNvGraphicFramePr/>
          <p:nvPr>
            <p:extLst>
              <p:ext uri="{D42A27DB-BD31-4B8C-83A1-F6EECF244321}">
                <p14:modId xmlns:p14="http://schemas.microsoft.com/office/powerpoint/2010/main" val="2493431128"/>
              </p:ext>
            </p:extLst>
          </p:nvPr>
        </p:nvGraphicFramePr>
        <p:xfrm>
          <a:off x="152400" y="11430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219075" y="1371600"/>
            <a:ext cx="711845" cy="711845"/>
          </a:xfrm>
          <a:prstGeom prst="ellipse">
            <a:avLst/>
          </a:prstGeom>
          <a:blipFill rotWithShape="1">
            <a:blip r:embed="rId7"/>
            <a:stretch>
              <a:fillRect/>
            </a:stretch>
          </a:blipFill>
          <a:ln w="25400" cap="flat" cmpd="sng" algn="ctr">
            <a:solidFill>
              <a:srgbClr val="6C286B">
                <a:tint val="40000"/>
                <a:alpha val="90000"/>
                <a:hueOff val="0"/>
                <a:satOff val="0"/>
                <a:lumOff val="0"/>
                <a:alphaOff val="0"/>
              </a:srgbClr>
            </a:solidFill>
            <a:prstDash val="solid"/>
          </a:ln>
          <a:effectLst/>
        </p:spPr>
      </p:sp>
      <p:sp>
        <p:nvSpPr>
          <p:cNvPr id="8" name="Oval 7"/>
          <p:cNvSpPr/>
          <p:nvPr/>
        </p:nvSpPr>
        <p:spPr>
          <a:xfrm>
            <a:off x="219075" y="2641600"/>
            <a:ext cx="711845" cy="711845"/>
          </a:xfrm>
          <a:prstGeom prst="ellipse">
            <a:avLst/>
          </a:prstGeom>
          <a:blipFill rotWithShape="1">
            <a:blip r:embed="rId8">
              <a:duotone>
                <a:srgbClr val="D7D7D7">
                  <a:shade val="45000"/>
                  <a:satMod val="135000"/>
                </a:srgbClr>
                <a:prstClr val="white"/>
              </a:duotone>
            </a:blip>
            <a:stretch>
              <a:fillRect/>
            </a:stretch>
          </a:blipFill>
          <a:ln w="25400" cap="flat" cmpd="sng" algn="ctr">
            <a:solidFill>
              <a:srgbClr val="6C286B">
                <a:tint val="40000"/>
                <a:alpha val="90000"/>
                <a:hueOff val="0"/>
                <a:satOff val="0"/>
                <a:lumOff val="0"/>
                <a:alphaOff val="0"/>
              </a:srgbClr>
            </a:solidFill>
            <a:prstDash val="solid"/>
          </a:ln>
          <a:effectLst/>
        </p:spPr>
      </p:sp>
      <p:sp>
        <p:nvSpPr>
          <p:cNvPr id="9" name="Oval 8"/>
          <p:cNvSpPr/>
          <p:nvPr/>
        </p:nvSpPr>
        <p:spPr>
          <a:xfrm>
            <a:off x="219075" y="3911600"/>
            <a:ext cx="711845" cy="711845"/>
          </a:xfrm>
          <a:prstGeom prst="ellipse">
            <a:avLst/>
          </a:prstGeom>
          <a:blipFill rotWithShape="1">
            <a:blip r:embed="rId9"/>
            <a:stretch>
              <a:fillRect/>
            </a:stretch>
          </a:blipFill>
          <a:ln w="25400" cap="flat" cmpd="sng" algn="ctr">
            <a:solidFill>
              <a:srgbClr val="6C286B">
                <a:tint val="40000"/>
                <a:alpha val="90000"/>
                <a:hueOff val="0"/>
                <a:satOff val="0"/>
                <a:lumOff val="0"/>
                <a:alphaOff val="0"/>
              </a:srgbClr>
            </a:solidFill>
            <a:prstDash val="solid"/>
          </a:ln>
          <a:effectLst/>
        </p:spPr>
      </p:sp>
      <p:sp>
        <p:nvSpPr>
          <p:cNvPr id="10" name="Oval 9"/>
          <p:cNvSpPr/>
          <p:nvPr/>
        </p:nvSpPr>
        <p:spPr>
          <a:xfrm>
            <a:off x="219075" y="5181600"/>
            <a:ext cx="711845" cy="711845"/>
          </a:xfrm>
          <a:prstGeom prst="ellipse">
            <a:avLst/>
          </a:prstGeom>
          <a:blipFill rotWithShape="1">
            <a:blip r:embed="rId10"/>
            <a:stretch>
              <a:fillRect/>
            </a:stretch>
          </a:blipFill>
          <a:ln w="25400" cap="flat" cmpd="sng" algn="ctr">
            <a:solidFill>
              <a:srgbClr val="6C286B">
                <a:tint val="40000"/>
                <a:alpha val="90000"/>
                <a:hueOff val="0"/>
                <a:satOff val="0"/>
                <a:lumOff val="0"/>
                <a:alphaOff val="0"/>
              </a:srgbClr>
            </a:solidFill>
            <a:prstDash val="solid"/>
          </a:ln>
          <a:effectLst/>
        </p:spPr>
      </p:sp>
    </p:spTree>
    <p:extLst>
      <p:ext uri="{BB962C8B-B14F-4D97-AF65-F5344CB8AC3E}">
        <p14:creationId xmlns:p14="http://schemas.microsoft.com/office/powerpoint/2010/main" val="887392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3981" y="1447800"/>
            <a:ext cx="618829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75544" y="457200"/>
            <a:ext cx="8686800" cy="484960"/>
          </a:xfrm>
        </p:spPr>
        <p:txBody>
          <a:bodyPr>
            <a:noAutofit/>
          </a:bodyPr>
          <a:lstStyle/>
          <a:p>
            <a:r>
              <a:rPr lang="en-US" kern="0" spc="0">
                <a:solidFill>
                  <a:srgbClr val="F6821F"/>
                </a:solidFill>
                <a:ea typeface="Arial Unicode MS" pitchFamily="34" charset="-128"/>
                <a:cs typeface="Arial" panose="020B0604020202020204" pitchFamily="34" charset="0"/>
              </a:rPr>
              <a:t>Fundación Criptográfica: </a:t>
            </a:r>
            <a:r>
              <a:rPr lang="en-US" kern="0" spc="0" dirty="0">
                <a:solidFill>
                  <a:srgbClr val="F6821F"/>
                </a:solidFill>
                <a:ea typeface="Arial Unicode MS" pitchFamily="34" charset="-128"/>
                <a:cs typeface="Arial" panose="020B0604020202020204" pitchFamily="34" charset="0"/>
              </a:rPr>
              <a:t>Hardware Security Modules (HSM)</a:t>
            </a:r>
            <a:endParaRPr lang="en-US" dirty="0"/>
          </a:p>
        </p:txBody>
      </p:sp>
      <p:sp>
        <p:nvSpPr>
          <p:cNvPr id="3" name="Content Placeholder 2"/>
          <p:cNvSpPr>
            <a:spLocks noGrp="1"/>
          </p:cNvSpPr>
          <p:nvPr>
            <p:ph idx="1"/>
          </p:nvPr>
        </p:nvSpPr>
        <p:spPr>
          <a:xfrm>
            <a:off x="76200" y="1819816"/>
            <a:ext cx="3206750" cy="4657184"/>
          </a:xfrm>
        </p:spPr>
        <p:txBody>
          <a:bodyPr/>
          <a:lstStyle/>
          <a:p>
            <a:r>
              <a:rPr lang="en-US" sz="2400" b="1"/>
              <a:t>Qué es un HSM??</a:t>
            </a:r>
            <a:endParaRPr lang="en-US" sz="2400" b="1" dirty="0"/>
          </a:p>
          <a:p>
            <a:pPr marL="461963" lvl="1" indent="-285750">
              <a:buFont typeface="Wingdings" panose="05000000000000000000" pitchFamily="2" charset="2"/>
              <a:buChar char="§"/>
            </a:pPr>
            <a:r>
              <a:rPr lang="en-US"/>
              <a:t>Procesador criptográfico dedicado que protege el ciclo vital de las llaves criptográficas</a:t>
            </a:r>
            <a:endParaRPr lang="en-US" dirty="0"/>
          </a:p>
          <a:p>
            <a:pPr marL="461963" lvl="1" indent="-285750">
              <a:buFont typeface="Wingdings" panose="05000000000000000000" pitchFamily="2" charset="2"/>
              <a:buChar char="§"/>
            </a:pPr>
            <a:r>
              <a:rPr lang="en-US"/>
              <a:t>Validado en su seguridad por terceros </a:t>
            </a:r>
            <a:r>
              <a:rPr lang="en-US" dirty="0"/>
              <a:t>(FIPS 140-2, CC, FIPS 201)</a:t>
            </a:r>
          </a:p>
          <a:p>
            <a:pPr marL="461963" lvl="1" indent="-285750">
              <a:buFont typeface="Wingdings" panose="05000000000000000000" pitchFamily="2" charset="2"/>
              <a:buChar char="§"/>
            </a:pPr>
            <a:r>
              <a:rPr lang="en-US"/>
              <a:t>Ancla de confianza que protege las cosas que usamos cada dia</a:t>
            </a:r>
            <a:endParaRPr lang="en-US" dirty="0"/>
          </a:p>
          <a:p>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26</a:t>
            </a:fld>
            <a:endParaRPr lang="en-GB" dirty="0">
              <a:solidFill>
                <a:srgbClr val="FA821E"/>
              </a:solidFill>
            </a:endParaRPr>
          </a:p>
        </p:txBody>
      </p:sp>
    </p:spTree>
    <p:extLst>
      <p:ext uri="{BB962C8B-B14F-4D97-AF65-F5344CB8AC3E}">
        <p14:creationId xmlns:p14="http://schemas.microsoft.com/office/powerpoint/2010/main" val="3969480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6392"/>
            <a:ext cx="8179880" cy="696154"/>
          </a:xfrm>
        </p:spPr>
        <p:txBody>
          <a:bodyPr>
            <a:normAutofit fontScale="90000"/>
          </a:bodyPr>
          <a:lstStyle/>
          <a:p>
            <a:r>
              <a:rPr lang="en-US" sz="3100" kern="0" spc="0">
                <a:solidFill>
                  <a:srgbClr val="F6821F"/>
                </a:solidFill>
                <a:ea typeface="Arial Unicode MS" pitchFamily="34" charset="-128"/>
                <a:cs typeface="Arial" panose="020B0604020202020204" pitchFamily="34" charset="0"/>
              </a:rPr>
              <a:t>Piensa que no usa HSMs?</a:t>
            </a:r>
            <a:br>
              <a:rPr lang="en-US" sz="3100" kern="0" spc="0">
                <a:solidFill>
                  <a:srgbClr val="F6821F"/>
                </a:solidFill>
                <a:ea typeface="Arial Unicode MS" pitchFamily="34" charset="-128"/>
                <a:cs typeface="Arial" panose="020B0604020202020204" pitchFamily="34" charset="0"/>
              </a:rPr>
            </a:br>
            <a:r>
              <a:rPr lang="en-US" sz="2700" i="1" kern="0" spc="0">
                <a:solidFill>
                  <a:srgbClr val="000000">
                    <a:lumMod val="75000"/>
                    <a:lumOff val="25000"/>
                  </a:srgbClr>
                </a:solidFill>
                <a:latin typeface="Arial" panose="020B0604020202020204" pitchFamily="34" charset="0"/>
                <a:ea typeface="Arial Unicode MS" pitchFamily="34" charset="-128"/>
                <a:cs typeface="Arial" panose="020B0604020202020204" pitchFamily="34" charset="0"/>
              </a:rPr>
              <a:t>Los HSMs aseguran los sistemas de backend que usamos todos los dias!</a:t>
            </a:r>
            <a:endParaRPr lang="en-US" sz="2700"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27</a:t>
            </a:fld>
            <a:endParaRPr lang="en-GB" dirty="0">
              <a:solidFill>
                <a:srgbClr val="FA821E"/>
              </a:solidFill>
            </a:endParaRPr>
          </a:p>
        </p:txBody>
      </p:sp>
      <p:sp>
        <p:nvSpPr>
          <p:cNvPr id="29" name="Striped Right Arrow 28"/>
          <p:cNvSpPr/>
          <p:nvPr/>
        </p:nvSpPr>
        <p:spPr>
          <a:xfrm>
            <a:off x="762000" y="1352550"/>
            <a:ext cx="609600" cy="381000"/>
          </a:xfrm>
          <a:prstGeom prst="stripedRightArrow">
            <a:avLst>
              <a:gd name="adj1" fmla="val 57792"/>
              <a:gd name="adj2" fmla="val 50000"/>
            </a:avLst>
          </a:prstGeom>
          <a:solidFill>
            <a:srgbClr val="D7D7D7"/>
          </a:solidFill>
          <a:ln w="15875" cap="flat" cmpd="sng" algn="ctr">
            <a:solidFill>
              <a:srgbClr val="D7D7D7">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a:cs typeface="+mn-cs"/>
            </a:endParaRPr>
          </a:p>
        </p:txBody>
      </p:sp>
      <p:pic>
        <p:nvPicPr>
          <p:cNvPr id="30" name="Picture 2" descr="C:\Documents and Settings\shelm\Desktop\Icons\blackberry.png"/>
          <p:cNvPicPr>
            <a:picLocks noChangeAspect="1" noChangeArrowheads="1"/>
          </p:cNvPicPr>
          <p:nvPr/>
        </p:nvPicPr>
        <p:blipFill>
          <a:blip r:embed="rId2" cstate="email"/>
          <a:srcRect/>
          <a:stretch>
            <a:fillRect/>
          </a:stretch>
        </p:blipFill>
        <p:spPr bwMode="auto">
          <a:xfrm>
            <a:off x="732402" y="1123950"/>
            <a:ext cx="334398" cy="714139"/>
          </a:xfrm>
          <a:prstGeom prst="rect">
            <a:avLst/>
          </a:prstGeom>
          <a:noFill/>
          <a:effectLst>
            <a:outerShdw blurRad="50800" dist="38100" dir="2700000" algn="tl" rotWithShape="0">
              <a:prstClr val="black">
                <a:alpha val="40000"/>
              </a:prstClr>
            </a:outerShdw>
          </a:effectLst>
        </p:spPr>
      </p:pic>
      <p:pic>
        <p:nvPicPr>
          <p:cNvPr id="31" name="Picture 4" descr="C:\Documents and Settings\shelm\Desktop\Icons\card.png"/>
          <p:cNvPicPr>
            <a:picLocks noChangeAspect="1" noChangeArrowheads="1"/>
          </p:cNvPicPr>
          <p:nvPr/>
        </p:nvPicPr>
        <p:blipFill>
          <a:blip r:embed="rId3" cstate="email"/>
          <a:srcRect/>
          <a:stretch>
            <a:fillRect/>
          </a:stretch>
        </p:blipFill>
        <p:spPr bwMode="auto">
          <a:xfrm>
            <a:off x="914401" y="2564914"/>
            <a:ext cx="721179" cy="483086"/>
          </a:xfrm>
          <a:prstGeom prst="rect">
            <a:avLst/>
          </a:prstGeom>
          <a:noFill/>
          <a:effectLst>
            <a:outerShdw blurRad="50800" dist="38100" dir="2700000" algn="tl" rotWithShape="0">
              <a:prstClr val="black">
                <a:alpha val="40000"/>
              </a:prstClr>
            </a:outerShdw>
          </a:effectLst>
        </p:spPr>
      </p:pic>
      <p:pic>
        <p:nvPicPr>
          <p:cNvPr id="32" name="Picture 5" descr="C:\Documents and Settings\shelm\Desktop\Icons\credit_card2.png"/>
          <p:cNvPicPr>
            <a:picLocks noChangeAspect="1" noChangeArrowheads="1"/>
          </p:cNvPicPr>
          <p:nvPr/>
        </p:nvPicPr>
        <p:blipFill>
          <a:blip r:embed="rId4" cstate="email"/>
          <a:srcRect/>
          <a:stretch>
            <a:fillRect/>
          </a:stretch>
        </p:blipFill>
        <p:spPr bwMode="auto">
          <a:xfrm>
            <a:off x="609600" y="2488715"/>
            <a:ext cx="746587" cy="456247"/>
          </a:xfrm>
          <a:prstGeom prst="rect">
            <a:avLst/>
          </a:prstGeom>
          <a:noFill/>
          <a:effectLst>
            <a:outerShdw blurRad="50800" dist="38100" dir="2700000" algn="tl" rotWithShape="0">
              <a:prstClr val="black">
                <a:alpha val="40000"/>
              </a:prstClr>
            </a:outerShdw>
          </a:effectLst>
        </p:spPr>
      </p:pic>
      <p:pic>
        <p:nvPicPr>
          <p:cNvPr id="33" name="Picture 6" descr="C:\Documents and Settings\shelm\Desktop\Icons\documents1.png"/>
          <p:cNvPicPr>
            <a:picLocks noChangeAspect="1" noChangeArrowheads="1"/>
          </p:cNvPicPr>
          <p:nvPr/>
        </p:nvPicPr>
        <p:blipFill>
          <a:blip r:embed="rId5" cstate="email">
            <a:duotone>
              <a:prstClr val="black"/>
              <a:srgbClr val="6D6D6D">
                <a:tint val="45000"/>
                <a:satMod val="400000"/>
              </a:srgbClr>
            </a:duotone>
            <a:lum bright="10000"/>
          </a:blip>
          <a:srcRect/>
          <a:stretch>
            <a:fillRect/>
          </a:stretch>
        </p:blipFill>
        <p:spPr bwMode="auto">
          <a:xfrm>
            <a:off x="533400" y="5619750"/>
            <a:ext cx="1143000" cy="891988"/>
          </a:xfrm>
          <a:prstGeom prst="rect">
            <a:avLst/>
          </a:prstGeom>
          <a:noFill/>
          <a:effectLst>
            <a:outerShdw blurRad="50800" dist="38100" dir="2700000" algn="tl" rotWithShape="0">
              <a:prstClr val="black">
                <a:alpha val="40000"/>
              </a:prstClr>
            </a:outerShdw>
          </a:effectLst>
        </p:spPr>
      </p:pic>
      <p:pic>
        <p:nvPicPr>
          <p:cNvPr id="34" name="Picture 7" descr="C:\Documents and Settings\shelm\Desktop\Icons\iPhone.png"/>
          <p:cNvPicPr>
            <a:picLocks noChangeAspect="1" noChangeArrowheads="1"/>
          </p:cNvPicPr>
          <p:nvPr/>
        </p:nvPicPr>
        <p:blipFill>
          <a:blip r:embed="rId6" cstate="email"/>
          <a:srcRect/>
          <a:stretch>
            <a:fillRect/>
          </a:stretch>
        </p:blipFill>
        <p:spPr bwMode="auto">
          <a:xfrm>
            <a:off x="533400" y="1276351"/>
            <a:ext cx="320229" cy="685800"/>
          </a:xfrm>
          <a:prstGeom prst="rect">
            <a:avLst/>
          </a:prstGeom>
          <a:noFill/>
          <a:effectLst>
            <a:outerShdw blurRad="50800" dist="38100" dir="2700000" algn="tl" rotWithShape="0">
              <a:prstClr val="black">
                <a:alpha val="40000"/>
              </a:prstClr>
            </a:outerShdw>
          </a:effectLst>
        </p:spPr>
      </p:pic>
      <p:pic>
        <p:nvPicPr>
          <p:cNvPr id="35" name="Picture 8" descr="C:\Documents and Settings\shelm\Desktop\Icons\TV.png"/>
          <p:cNvPicPr>
            <a:picLocks noChangeAspect="1" noChangeArrowheads="1"/>
          </p:cNvPicPr>
          <p:nvPr/>
        </p:nvPicPr>
        <p:blipFill>
          <a:blip r:embed="rId7" cstate="email"/>
          <a:srcRect/>
          <a:stretch>
            <a:fillRect/>
          </a:stretch>
        </p:blipFill>
        <p:spPr bwMode="auto">
          <a:xfrm>
            <a:off x="1028031" y="3333750"/>
            <a:ext cx="572169" cy="762000"/>
          </a:xfrm>
          <a:prstGeom prst="rect">
            <a:avLst/>
          </a:prstGeom>
          <a:noFill/>
          <a:effectLst>
            <a:outerShdw blurRad="50800" dist="38100" dir="2700000" algn="tl" rotWithShape="0">
              <a:prstClr val="black">
                <a:alpha val="40000"/>
              </a:prstClr>
            </a:outerShdw>
          </a:effectLst>
        </p:spPr>
      </p:pic>
      <p:sp>
        <p:nvSpPr>
          <p:cNvPr id="36" name="TextBox 35"/>
          <p:cNvSpPr txBox="1"/>
          <p:nvPr/>
        </p:nvSpPr>
        <p:spPr>
          <a:xfrm>
            <a:off x="1905000" y="1276350"/>
            <a:ext cx="7315200" cy="707886"/>
          </a:xfrm>
          <a:prstGeom prst="rect">
            <a:avLst/>
          </a:prstGeom>
          <a:noFill/>
        </p:spPr>
        <p:txBody>
          <a:bodyPr wrap="square" rtlCol="0">
            <a:spAutoFit/>
          </a:bodyPr>
          <a:lstStyle/>
          <a:p>
            <a:r>
              <a:rPr lang="en-US" sz="2000">
                <a:solidFill>
                  <a:srgbClr val="000000">
                    <a:lumMod val="75000"/>
                    <a:lumOff val="25000"/>
                  </a:srgbClr>
                </a:solidFill>
                <a:ea typeface="ＭＳ Ｐゴシック"/>
              </a:rPr>
              <a:t>Los HSMs aseguran </a:t>
            </a:r>
            <a:r>
              <a:rPr lang="en-US" sz="2000">
                <a:solidFill>
                  <a:srgbClr val="F39100"/>
                </a:solidFill>
                <a:ea typeface="ＭＳ Ｐゴシック"/>
              </a:rPr>
              <a:t>pagos móviles de dinero </a:t>
            </a:r>
            <a:r>
              <a:rPr lang="en-US" sz="2000">
                <a:solidFill>
                  <a:srgbClr val="000000">
                    <a:lumMod val="75000"/>
                    <a:lumOff val="25000"/>
                  </a:srgbClr>
                </a:solidFill>
                <a:ea typeface="ＭＳ Ｐゴシック"/>
              </a:rPr>
              <a:t>y </a:t>
            </a:r>
            <a:r>
              <a:rPr lang="en-US" sz="2000">
                <a:solidFill>
                  <a:srgbClr val="F39100"/>
                </a:solidFill>
                <a:ea typeface="ＭＳ Ｐゴシック"/>
              </a:rPr>
              <a:t>transacciones bancarias verbales </a:t>
            </a:r>
            <a:r>
              <a:rPr lang="en-US" sz="2000">
                <a:solidFill>
                  <a:srgbClr val="000000">
                    <a:lumMod val="75000"/>
                    <a:lumOff val="25000"/>
                  </a:srgbClr>
                </a:solidFill>
                <a:ea typeface="ＭＳ Ｐゴシック"/>
              </a:rPr>
              <a:t>hechas desde teléfonos </a:t>
            </a:r>
            <a:endParaRPr lang="en-US" sz="2000" dirty="0">
              <a:solidFill>
                <a:srgbClr val="000000"/>
              </a:solidFill>
              <a:ea typeface="ＭＳ Ｐゴシック"/>
            </a:endParaRPr>
          </a:p>
        </p:txBody>
      </p:sp>
      <p:sp>
        <p:nvSpPr>
          <p:cNvPr id="37" name="Rectangle 36"/>
          <p:cNvSpPr/>
          <p:nvPr/>
        </p:nvSpPr>
        <p:spPr>
          <a:xfrm>
            <a:off x="1242950" y="1095250"/>
            <a:ext cx="607859" cy="923330"/>
          </a:xfrm>
          <a:prstGeom prst="rect">
            <a:avLst/>
          </a:prstGeom>
          <a:noFill/>
        </p:spPr>
        <p:txBody>
          <a:bodyPr wrap="none" lIns="91440" tIns="45720" rIns="91440" bIns="45720">
            <a:spAutoFit/>
          </a:bodyPr>
          <a:lstStyle/>
          <a:p>
            <a:pPr algn="ctr"/>
            <a:r>
              <a:rPr lang="en-US" sz="5400" b="1" spc="300" dirty="0">
                <a:ln w="11430" cmpd="sng">
                  <a:solidFill>
                    <a:srgbClr val="D7D7D7">
                      <a:tint val="10000"/>
                    </a:srgbClr>
                  </a:solidFill>
                  <a:prstDash val="solid"/>
                  <a:miter lim="800000"/>
                </a:ln>
                <a:gradFill>
                  <a:gsLst>
                    <a:gs pos="10000">
                      <a:srgbClr val="D7D7D7">
                        <a:tint val="83000"/>
                        <a:shade val="100000"/>
                        <a:satMod val="200000"/>
                      </a:srgbClr>
                    </a:gs>
                    <a:gs pos="75000">
                      <a:srgbClr val="D7D7D7">
                        <a:tint val="100000"/>
                        <a:shade val="50000"/>
                        <a:satMod val="150000"/>
                      </a:srgbClr>
                    </a:gs>
                  </a:gsLst>
                  <a:lin ang="5400000"/>
                </a:gradFill>
                <a:effectLst>
                  <a:glow rad="45500">
                    <a:srgbClr val="D7D7D7">
                      <a:satMod val="220000"/>
                      <a:alpha val="35000"/>
                    </a:srgbClr>
                  </a:glow>
                  <a:outerShdw blurRad="38100" dist="38100" dir="2700000" algn="tl">
                    <a:srgbClr val="000000">
                      <a:alpha val="43137"/>
                    </a:srgbClr>
                  </a:outerShdw>
                </a:effectLst>
                <a:ea typeface="ＭＳ Ｐゴシック"/>
              </a:rPr>
              <a:t>$</a:t>
            </a:r>
          </a:p>
        </p:txBody>
      </p:sp>
      <p:sp>
        <p:nvSpPr>
          <p:cNvPr id="38" name="TextBox 37"/>
          <p:cNvSpPr txBox="1"/>
          <p:nvPr/>
        </p:nvSpPr>
        <p:spPr>
          <a:xfrm>
            <a:off x="1905000" y="2496294"/>
            <a:ext cx="7315200" cy="707886"/>
          </a:xfrm>
          <a:prstGeom prst="rect">
            <a:avLst/>
          </a:prstGeom>
          <a:noFill/>
        </p:spPr>
        <p:txBody>
          <a:bodyPr wrap="square" rtlCol="0">
            <a:spAutoFit/>
          </a:bodyPr>
          <a:lstStyle/>
          <a:p>
            <a:r>
              <a:rPr lang="en-US" sz="2000">
                <a:solidFill>
                  <a:srgbClr val="000000">
                    <a:lumMod val="75000"/>
                    <a:lumOff val="25000"/>
                  </a:srgbClr>
                </a:solidFill>
                <a:ea typeface="ＭＳ Ｐゴシック"/>
              </a:rPr>
              <a:t>Los HSMs aseguran </a:t>
            </a:r>
            <a:r>
              <a:rPr lang="en-US" sz="2000">
                <a:solidFill>
                  <a:srgbClr val="F39100"/>
                </a:solidFill>
                <a:ea typeface="ＭＳ Ｐゴシック"/>
              </a:rPr>
              <a:t>datos de tarjetas </a:t>
            </a:r>
            <a:r>
              <a:rPr lang="en-US" sz="2000">
                <a:solidFill>
                  <a:srgbClr val="000000">
                    <a:lumMod val="65000"/>
                    <a:lumOff val="35000"/>
                  </a:srgbClr>
                </a:solidFill>
                <a:ea typeface="ＭＳ Ｐゴシック"/>
              </a:rPr>
              <a:t>y la entrega de los </a:t>
            </a:r>
            <a:r>
              <a:rPr lang="en-US" sz="2000">
                <a:solidFill>
                  <a:srgbClr val="F39100"/>
                </a:solidFill>
                <a:ea typeface="ＭＳ Ｐゴシック"/>
              </a:rPr>
              <a:t>Números de Identificación Personal (NIP)</a:t>
            </a:r>
            <a:endParaRPr lang="en-US" sz="2000" dirty="0">
              <a:solidFill>
                <a:srgbClr val="000000"/>
              </a:solidFill>
              <a:ea typeface="ＭＳ Ｐゴシック"/>
            </a:endParaRPr>
          </a:p>
        </p:txBody>
      </p:sp>
      <p:sp>
        <p:nvSpPr>
          <p:cNvPr id="39" name="TextBox 38"/>
          <p:cNvSpPr txBox="1"/>
          <p:nvPr/>
        </p:nvSpPr>
        <p:spPr>
          <a:xfrm>
            <a:off x="1905000" y="3716238"/>
            <a:ext cx="6781800" cy="1015663"/>
          </a:xfrm>
          <a:prstGeom prst="rect">
            <a:avLst/>
          </a:prstGeom>
          <a:noFill/>
        </p:spPr>
        <p:txBody>
          <a:bodyPr wrap="square" rtlCol="0">
            <a:spAutoFit/>
          </a:bodyPr>
          <a:lstStyle/>
          <a:p>
            <a:r>
              <a:rPr lang="en-US" sz="2000">
                <a:solidFill>
                  <a:srgbClr val="000000">
                    <a:lumMod val="75000"/>
                    <a:lumOff val="25000"/>
                  </a:srgbClr>
                </a:solidFill>
                <a:ea typeface="ＭＳ Ｐゴシック"/>
              </a:rPr>
              <a:t>Los HSMs aseguran los dispositivos de entretenimiento, incluyendo</a:t>
            </a:r>
            <a:r>
              <a:rPr lang="en-US" sz="2000">
                <a:solidFill>
                  <a:srgbClr val="F39100"/>
                </a:solidFill>
                <a:ea typeface="ＭＳ Ｐゴシック"/>
              </a:rPr>
              <a:t> consolas de videojuegos </a:t>
            </a:r>
            <a:r>
              <a:rPr lang="en-US" sz="2000">
                <a:solidFill>
                  <a:srgbClr val="000000">
                    <a:lumMod val="65000"/>
                    <a:lumOff val="35000"/>
                  </a:srgbClr>
                </a:solidFill>
                <a:ea typeface="ＭＳ Ｐゴシック"/>
              </a:rPr>
              <a:t>y  </a:t>
            </a:r>
            <a:r>
              <a:rPr lang="en-US" sz="2000">
                <a:solidFill>
                  <a:srgbClr val="F39100"/>
                </a:solidFill>
                <a:ea typeface="ＭＳ Ｐゴシック"/>
              </a:rPr>
              <a:t>Grabadores</a:t>
            </a:r>
            <a:r>
              <a:rPr lang="en-US" sz="2000">
                <a:solidFill>
                  <a:srgbClr val="000000">
                    <a:lumMod val="65000"/>
                    <a:lumOff val="35000"/>
                  </a:srgbClr>
                </a:solidFill>
                <a:ea typeface="ＭＳ Ｐゴシック"/>
              </a:rPr>
              <a:t> </a:t>
            </a:r>
            <a:r>
              <a:rPr lang="en-US" sz="2000">
                <a:solidFill>
                  <a:srgbClr val="F39100"/>
                </a:solidFill>
                <a:ea typeface="ＭＳ Ｐゴシック"/>
              </a:rPr>
              <a:t>Personales de Video (PVR/DVR</a:t>
            </a:r>
            <a:r>
              <a:rPr lang="en-US" sz="2000" dirty="0">
                <a:solidFill>
                  <a:srgbClr val="F39100"/>
                </a:solidFill>
                <a:ea typeface="ＭＳ Ｐゴシック"/>
              </a:rPr>
              <a:t>)</a:t>
            </a:r>
            <a:endParaRPr lang="en-US" sz="2000" dirty="0">
              <a:solidFill>
                <a:srgbClr val="000000"/>
              </a:solidFill>
              <a:ea typeface="ＭＳ Ｐゴシック"/>
            </a:endParaRPr>
          </a:p>
        </p:txBody>
      </p:sp>
      <p:grpSp>
        <p:nvGrpSpPr>
          <p:cNvPr id="40" name="Group 39"/>
          <p:cNvGrpSpPr/>
          <p:nvPr/>
        </p:nvGrpSpPr>
        <p:grpSpPr>
          <a:xfrm>
            <a:off x="670439" y="3943350"/>
            <a:ext cx="627280" cy="353813"/>
            <a:chOff x="175808" y="4073995"/>
            <a:chExt cx="627280" cy="353813"/>
          </a:xfrm>
          <a:effectLst>
            <a:outerShdw blurRad="50800" dist="38100" dir="2700000" sx="98000" sy="98000" algn="tl" rotWithShape="0">
              <a:prstClr val="black">
                <a:alpha val="40000"/>
              </a:prstClr>
            </a:outerShdw>
          </a:effectLst>
        </p:grpSpPr>
        <p:sp>
          <p:nvSpPr>
            <p:cNvPr id="41" name="Rounded Rectangle 40"/>
            <p:cNvSpPr/>
            <p:nvPr/>
          </p:nvSpPr>
          <p:spPr>
            <a:xfrm rot="657312">
              <a:off x="193488" y="4123008"/>
              <a:ext cx="609600" cy="304800"/>
            </a:xfrm>
            <a:prstGeom prst="roundRect">
              <a:avLst/>
            </a:prstGeom>
            <a:solidFill>
              <a:srgbClr val="000000">
                <a:lumMod val="75000"/>
                <a:lumOff val="25000"/>
              </a:srgbClr>
            </a:solidFill>
            <a:ln w="12700"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a:cs typeface="+mn-cs"/>
              </a:endParaRPr>
            </a:p>
          </p:txBody>
        </p:sp>
        <p:sp>
          <p:nvSpPr>
            <p:cNvPr id="42" name="Rounded Rectangle 41"/>
            <p:cNvSpPr/>
            <p:nvPr/>
          </p:nvSpPr>
          <p:spPr>
            <a:xfrm rot="657312">
              <a:off x="175808" y="4093749"/>
              <a:ext cx="609600" cy="304800"/>
            </a:xfrm>
            <a:prstGeom prst="roundRect">
              <a:avLst/>
            </a:prstGeom>
            <a:solidFill>
              <a:srgbClr val="000000">
                <a:lumMod val="50000"/>
                <a:lumOff val="50000"/>
              </a:srgbClr>
            </a:solidFill>
            <a:ln w="12700"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a:cs typeface="+mn-cs"/>
              </a:endParaRPr>
            </a:p>
          </p:txBody>
        </p:sp>
        <p:sp>
          <p:nvSpPr>
            <p:cNvPr id="43" name="Plus 42"/>
            <p:cNvSpPr/>
            <p:nvPr/>
          </p:nvSpPr>
          <p:spPr>
            <a:xfrm rot="677579">
              <a:off x="192462" y="4073995"/>
              <a:ext cx="256955" cy="256955"/>
            </a:xfrm>
            <a:prstGeom prst="mathPlus">
              <a:avLst/>
            </a:prstGeom>
            <a:solidFill>
              <a:srgbClr val="000000">
                <a:lumMod val="75000"/>
                <a:lumOff val="25000"/>
              </a:srgbClr>
            </a:solidFill>
            <a:ln w="127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a:cs typeface="+mn-cs"/>
              </a:endParaRPr>
            </a:p>
          </p:txBody>
        </p:sp>
        <p:grpSp>
          <p:nvGrpSpPr>
            <p:cNvPr id="44" name="Group 43"/>
            <p:cNvGrpSpPr/>
            <p:nvPr/>
          </p:nvGrpSpPr>
          <p:grpSpPr>
            <a:xfrm rot="900000">
              <a:off x="515720" y="4161740"/>
              <a:ext cx="228600" cy="228600"/>
              <a:chOff x="457200" y="4953000"/>
              <a:chExt cx="228600" cy="228600"/>
            </a:xfrm>
            <a:solidFill>
              <a:srgbClr val="000000">
                <a:lumMod val="75000"/>
                <a:lumOff val="25000"/>
              </a:srgbClr>
            </a:solidFill>
          </p:grpSpPr>
          <p:sp>
            <p:nvSpPr>
              <p:cNvPr id="45" name="Oval 44"/>
              <p:cNvSpPr/>
              <p:nvPr/>
            </p:nvSpPr>
            <p:spPr>
              <a:xfrm>
                <a:off x="533400" y="4953000"/>
                <a:ext cx="76200" cy="76200"/>
              </a:xfrm>
              <a:prstGeom prst="ellipse">
                <a:avLst/>
              </a:prstGeom>
              <a:grpFill/>
              <a:ln w="127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a:cs typeface="+mn-cs"/>
                </a:endParaRPr>
              </a:p>
            </p:txBody>
          </p:sp>
          <p:sp>
            <p:nvSpPr>
              <p:cNvPr id="46" name="Oval 45"/>
              <p:cNvSpPr/>
              <p:nvPr/>
            </p:nvSpPr>
            <p:spPr>
              <a:xfrm>
                <a:off x="609600" y="5029200"/>
                <a:ext cx="76200" cy="76200"/>
              </a:xfrm>
              <a:prstGeom prst="ellipse">
                <a:avLst/>
              </a:prstGeom>
              <a:grpFill/>
              <a:ln w="127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a:cs typeface="+mn-cs"/>
                </a:endParaRPr>
              </a:p>
            </p:txBody>
          </p:sp>
          <p:sp>
            <p:nvSpPr>
              <p:cNvPr id="47" name="Oval 46"/>
              <p:cNvSpPr/>
              <p:nvPr/>
            </p:nvSpPr>
            <p:spPr>
              <a:xfrm>
                <a:off x="533400" y="5105400"/>
                <a:ext cx="76200" cy="76200"/>
              </a:xfrm>
              <a:prstGeom prst="ellipse">
                <a:avLst/>
              </a:prstGeom>
              <a:grpFill/>
              <a:ln w="127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a:cs typeface="+mn-cs"/>
                </a:endParaRPr>
              </a:p>
            </p:txBody>
          </p:sp>
          <p:sp>
            <p:nvSpPr>
              <p:cNvPr id="48" name="Oval 47"/>
              <p:cNvSpPr/>
              <p:nvPr/>
            </p:nvSpPr>
            <p:spPr>
              <a:xfrm>
                <a:off x="457200" y="5029200"/>
                <a:ext cx="76200" cy="76200"/>
              </a:xfrm>
              <a:prstGeom prst="ellipse">
                <a:avLst/>
              </a:prstGeom>
              <a:grpFill/>
              <a:ln w="127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ＭＳ Ｐゴシック"/>
                  <a:cs typeface="+mn-cs"/>
                </a:endParaRPr>
              </a:p>
            </p:txBody>
          </p:sp>
        </p:grpSp>
      </p:grpSp>
      <p:pic>
        <p:nvPicPr>
          <p:cNvPr id="49" name="Picture 11" descr="C:\Documents and Settings\shelm\Local Settings\Temporary Internet Files\Content.IE5\FYBVACZ3\MC900440351[1].png"/>
          <p:cNvPicPr>
            <a:picLocks noChangeAspect="1" noChangeArrowheads="1"/>
          </p:cNvPicPr>
          <p:nvPr/>
        </p:nvPicPr>
        <p:blipFill>
          <a:blip r:embed="rId8" cstate="email">
            <a:grayscl/>
            <a:lum contrast="-40000"/>
          </a:blip>
          <a:srcRect/>
          <a:stretch>
            <a:fillRect/>
          </a:stretch>
        </p:blipFill>
        <p:spPr bwMode="auto">
          <a:xfrm>
            <a:off x="533400" y="4705350"/>
            <a:ext cx="1219200" cy="770467"/>
          </a:xfrm>
          <a:prstGeom prst="rect">
            <a:avLst/>
          </a:prstGeom>
          <a:noFill/>
          <a:effectLst>
            <a:outerShdw blurRad="50800" dist="38100" dir="2700000" algn="tl" rotWithShape="0">
              <a:prstClr val="black">
                <a:alpha val="40000"/>
              </a:prstClr>
            </a:outerShdw>
          </a:effectLst>
        </p:spPr>
      </p:pic>
      <p:sp>
        <p:nvSpPr>
          <p:cNvPr id="50" name="TextBox 49"/>
          <p:cNvSpPr txBox="1"/>
          <p:nvPr/>
        </p:nvSpPr>
        <p:spPr>
          <a:xfrm>
            <a:off x="1905000" y="4936182"/>
            <a:ext cx="7315200" cy="400110"/>
          </a:xfrm>
          <a:prstGeom prst="rect">
            <a:avLst/>
          </a:prstGeom>
          <a:noFill/>
        </p:spPr>
        <p:txBody>
          <a:bodyPr wrap="square" rtlCol="0">
            <a:spAutoFit/>
          </a:bodyPr>
          <a:lstStyle/>
          <a:p>
            <a:r>
              <a:rPr lang="en-US" sz="2000">
                <a:solidFill>
                  <a:srgbClr val="000000">
                    <a:lumMod val="75000"/>
                    <a:lumOff val="25000"/>
                  </a:srgbClr>
                </a:solidFill>
                <a:ea typeface="ＭＳ Ｐゴシック"/>
              </a:rPr>
              <a:t>Los HSMs aseguran </a:t>
            </a:r>
            <a:r>
              <a:rPr lang="en-US" sz="2000">
                <a:solidFill>
                  <a:srgbClr val="F39100"/>
                </a:solidFill>
                <a:ea typeface="ＭＳ Ｐゴシック"/>
              </a:rPr>
              <a:t>sistemas automatizados de peaje</a:t>
            </a:r>
            <a:endParaRPr lang="en-US" sz="2000" dirty="0">
              <a:solidFill>
                <a:srgbClr val="000000"/>
              </a:solidFill>
              <a:ea typeface="ＭＳ Ｐゴシック"/>
            </a:endParaRPr>
          </a:p>
        </p:txBody>
      </p:sp>
      <p:sp>
        <p:nvSpPr>
          <p:cNvPr id="51" name="TextBox 50"/>
          <p:cNvSpPr txBox="1"/>
          <p:nvPr/>
        </p:nvSpPr>
        <p:spPr>
          <a:xfrm>
            <a:off x="1905000" y="5848350"/>
            <a:ext cx="6781800" cy="707886"/>
          </a:xfrm>
          <a:prstGeom prst="rect">
            <a:avLst/>
          </a:prstGeom>
          <a:noFill/>
        </p:spPr>
        <p:txBody>
          <a:bodyPr wrap="square" rtlCol="0">
            <a:spAutoFit/>
          </a:bodyPr>
          <a:lstStyle/>
          <a:p>
            <a:r>
              <a:rPr lang="en-US" sz="2000">
                <a:solidFill>
                  <a:srgbClr val="000000">
                    <a:lumMod val="75000"/>
                    <a:lumOff val="25000"/>
                  </a:srgbClr>
                </a:solidFill>
                <a:ea typeface="ＭＳ Ｐゴシック"/>
              </a:rPr>
              <a:t>Los HSMs aseguran </a:t>
            </a:r>
            <a:r>
              <a:rPr lang="en-US" sz="2000">
                <a:solidFill>
                  <a:srgbClr val="F39100"/>
                </a:solidFill>
                <a:ea typeface="ＭＳ Ｐゴシック"/>
              </a:rPr>
              <a:t>documentos para gobiernos, hospitales, y sistemas judiciales</a:t>
            </a:r>
            <a:endParaRPr lang="en-US" sz="2000" dirty="0">
              <a:solidFill>
                <a:srgbClr val="000000">
                  <a:lumMod val="65000"/>
                  <a:lumOff val="35000"/>
                </a:srgbClr>
              </a:solidFill>
              <a:ea typeface="ＭＳ Ｐゴシック"/>
            </a:endParaRPr>
          </a:p>
        </p:txBody>
      </p:sp>
    </p:spTree>
    <p:extLst>
      <p:ext uri="{BB962C8B-B14F-4D97-AF65-F5344CB8AC3E}">
        <p14:creationId xmlns:p14="http://schemas.microsoft.com/office/powerpoint/2010/main" val="28757581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578858" cy="484960"/>
          </a:xfrm>
        </p:spPr>
        <p:txBody>
          <a:bodyPr/>
          <a:lstStyle/>
          <a:p>
            <a:r>
              <a:rPr lang="en-US" kern="0" spc="0">
                <a:solidFill>
                  <a:srgbClr val="F6821F"/>
                </a:solidFill>
                <a:ea typeface="Arial Unicode MS" pitchFamily="34" charset="-128"/>
                <a:cs typeface="Arial" panose="020B0604020202020204" pitchFamily="34" charset="0"/>
              </a:rPr>
              <a:t>Protegiendo Llaves en </a:t>
            </a:r>
            <a:r>
              <a:rPr lang="en-US" kern="0" spc="0" dirty="0">
                <a:solidFill>
                  <a:srgbClr val="F6821F"/>
                </a:solidFill>
                <a:ea typeface="Arial Unicode MS" pitchFamily="34" charset="-128"/>
                <a:cs typeface="Arial" panose="020B0604020202020204" pitchFamily="34" charset="0"/>
              </a:rPr>
              <a:t>Hardware</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28</a:t>
            </a:fld>
            <a:endParaRPr lang="en-GB" dirty="0">
              <a:solidFill>
                <a:srgbClr val="FA821E"/>
              </a:solidFill>
            </a:endParaRPr>
          </a:p>
        </p:txBody>
      </p:sp>
      <p:sp>
        <p:nvSpPr>
          <p:cNvPr id="37" name="Text Box 12"/>
          <p:cNvSpPr txBox="1">
            <a:spLocks noChangeArrowheads="1"/>
          </p:cNvSpPr>
          <p:nvPr/>
        </p:nvSpPr>
        <p:spPr bwMode="auto">
          <a:xfrm>
            <a:off x="76200" y="2920455"/>
            <a:ext cx="3342640" cy="1938992"/>
          </a:xfrm>
          <a:prstGeom prst="rect">
            <a:avLst/>
          </a:prstGeom>
          <a:solidFill>
            <a:srgbClr val="FFFFFF">
              <a:alpha val="17000"/>
            </a:srgbClr>
          </a:solidFill>
          <a:ln w="25400" cap="flat" cmpd="sng" algn="ctr">
            <a:solidFill>
              <a:srgbClr val="F39100"/>
            </a:solidFill>
            <a:prstDash val="solid"/>
            <a:headEnd/>
            <a:tailEnd/>
          </a:ln>
          <a:effectLst/>
        </p:spPr>
        <p:txBody>
          <a:bodyPr wrap="square">
            <a:spAutoFit/>
          </a:bodyPr>
          <a:lstStyle/>
          <a:p>
            <a:pPr marL="0" marR="0" lvl="0" indent="341313"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6C286B"/>
                </a:solidFill>
                <a:effectLst/>
                <a:uLnTx/>
                <a:uFillTx/>
                <a:latin typeface="Calibri"/>
                <a:ea typeface="ＭＳ Ｐゴシック"/>
                <a:cs typeface="+mn-cs"/>
              </a:rPr>
              <a:t>Módulo de Seguridad</a:t>
            </a:r>
          </a:p>
          <a:p>
            <a:pPr marL="0" marR="0" lvl="0" indent="341313" defTabSz="914400" eaLnBrk="1" fontAlgn="auto" latinLnBrk="0" hangingPunct="1">
              <a:lnSpc>
                <a:spcPct val="100000"/>
              </a:lnSpc>
              <a:spcBef>
                <a:spcPts val="0"/>
              </a:spcBef>
              <a:spcAft>
                <a:spcPts val="0"/>
              </a:spcAft>
              <a:buClrTx/>
              <a:buSzTx/>
              <a:buFontTx/>
              <a:buNone/>
              <a:tabLst/>
              <a:defRPr/>
            </a:pPr>
            <a:r>
              <a:rPr lang="en-US" sz="1600" kern="0">
                <a:solidFill>
                  <a:srgbClr val="6C286B"/>
                </a:solidFill>
                <a:latin typeface="Calibri"/>
                <a:ea typeface="ＭＳ Ｐゴシック"/>
              </a:rPr>
              <a:t>En Hardware</a:t>
            </a:r>
            <a:r>
              <a:rPr kumimoji="0" lang="en-US" sz="1600" b="0" i="0" u="none" strike="noStrike" kern="0" cap="none" spc="0" normalizeH="0" baseline="0" noProof="0">
                <a:ln>
                  <a:noFill/>
                </a:ln>
                <a:solidFill>
                  <a:srgbClr val="6C286B"/>
                </a:solidFill>
                <a:effectLst/>
                <a:uLnTx/>
                <a:uFillTx/>
                <a:latin typeface="Calibri"/>
                <a:ea typeface="ＭＳ Ｐゴシック"/>
                <a:cs typeface="+mn-cs"/>
              </a:rPr>
              <a:t>:  </a:t>
            </a:r>
            <a:endParaRPr kumimoji="0" lang="en-US" sz="1600" b="0" i="0" u="none" strike="noStrike" kern="0" cap="none" spc="0" normalizeH="0" baseline="0" noProof="0" dirty="0">
              <a:ln>
                <a:noFill/>
              </a:ln>
              <a:solidFill>
                <a:srgbClr val="6C286B"/>
              </a:solidFill>
              <a:effectLst/>
              <a:uLnTx/>
              <a:uFillTx/>
              <a:latin typeface="Calibri"/>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6C286B"/>
              </a:solidFill>
              <a:effectLst/>
              <a:uLnTx/>
              <a:uFillTx/>
              <a:latin typeface="Calibri"/>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6C286B"/>
              </a:solidFill>
              <a:effectLst/>
              <a:uLnTx/>
              <a:uFillTx/>
              <a:latin typeface="Calibri"/>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6C286B"/>
              </a:solidFill>
              <a:effectLst/>
              <a:uLnTx/>
              <a:uFillTx/>
              <a:latin typeface="Calibri"/>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6C286B"/>
              </a:solidFill>
              <a:effectLst/>
              <a:uLnTx/>
              <a:uFillTx/>
              <a:latin typeface="Calibri"/>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6C286B"/>
                </a:solidFill>
                <a:effectLst/>
                <a:uLnTx/>
                <a:uFillTx/>
                <a:latin typeface="Calibri"/>
                <a:ea typeface="ＭＳ Ｐゴシック"/>
                <a:cs typeface="+mn-cs"/>
              </a:rPr>
              <a:t>HSM</a:t>
            </a:r>
            <a:r>
              <a:rPr kumimoji="0" lang="en-US" sz="1200" b="0" i="0" u="none" strike="noStrike" kern="0" cap="none" spc="0" normalizeH="0" baseline="0" noProof="0">
                <a:ln>
                  <a:noFill/>
                </a:ln>
                <a:solidFill>
                  <a:srgbClr val="6C286B"/>
                </a:solidFill>
                <a:effectLst/>
                <a:uLnTx/>
                <a:uFillTx/>
                <a:latin typeface="Calibri"/>
                <a:ea typeface="ＭＳ Ｐゴシック"/>
                <a:cs typeface="+mn-cs"/>
              </a:rPr>
              <a:t>: Ancla de confianza– agrega seguridad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6C286B"/>
                </a:solidFill>
                <a:effectLst/>
                <a:uLnTx/>
                <a:uFillTx/>
                <a:latin typeface="Calibri"/>
                <a:ea typeface="ＭＳ Ｐゴシック"/>
                <a:cs typeface="+mn-cs"/>
              </a:rPr>
              <a:t>dentro de sus aplicaciones de SW</a:t>
            </a:r>
            <a:endParaRPr kumimoji="0" lang="en-US" sz="1200" b="0" i="0" u="none" strike="noStrike" kern="0" cap="none" spc="0" normalizeH="0" baseline="0" noProof="0" dirty="0">
              <a:ln>
                <a:noFill/>
              </a:ln>
              <a:solidFill>
                <a:srgbClr val="6C286B"/>
              </a:solidFill>
              <a:effectLst/>
              <a:uLnTx/>
              <a:uFillTx/>
              <a:latin typeface="Calibri"/>
              <a:ea typeface="ＭＳ Ｐゴシック"/>
              <a:cs typeface="+mn-cs"/>
            </a:endParaRPr>
          </a:p>
        </p:txBody>
      </p:sp>
      <p:pic>
        <p:nvPicPr>
          <p:cNvPr id="38" name="Picture 4" descr="Z:\Axis41 Brand\~ICONS\PNGs\server.png"/>
          <p:cNvPicPr>
            <a:picLocks noChangeAspect="1" noChangeArrowheads="1"/>
          </p:cNvPicPr>
          <p:nvPr/>
        </p:nvPicPr>
        <p:blipFill>
          <a:blip r:embed="rId3" cstate="email"/>
          <a:srcRect/>
          <a:stretch>
            <a:fillRect/>
          </a:stretch>
        </p:blipFill>
        <p:spPr bwMode="auto">
          <a:xfrm>
            <a:off x="1812062" y="1143000"/>
            <a:ext cx="1156818" cy="1778249"/>
          </a:xfrm>
          <a:prstGeom prst="rect">
            <a:avLst/>
          </a:prstGeom>
          <a:noFill/>
        </p:spPr>
      </p:pic>
      <p:sp>
        <p:nvSpPr>
          <p:cNvPr id="39" name="Freeform 38"/>
          <p:cNvSpPr/>
          <p:nvPr/>
        </p:nvSpPr>
        <p:spPr>
          <a:xfrm rot="20355376" flipH="1">
            <a:off x="2739532" y="1669075"/>
            <a:ext cx="2560711" cy="878253"/>
          </a:xfrm>
          <a:custGeom>
            <a:avLst/>
            <a:gdLst>
              <a:gd name="connsiteX0" fmla="*/ 0 w 4074567"/>
              <a:gd name="connsiteY0" fmla="*/ 0 h 1960474"/>
              <a:gd name="connsiteX1" fmla="*/ 4074567 w 4074567"/>
              <a:gd name="connsiteY1" fmla="*/ 453543 h 1960474"/>
              <a:gd name="connsiteX2" fmla="*/ 1389888 w 4074567"/>
              <a:gd name="connsiteY2" fmla="*/ 1960474 h 1960474"/>
              <a:gd name="connsiteX3" fmla="*/ 0 w 4074567"/>
              <a:gd name="connsiteY3" fmla="*/ 0 h 1960474"/>
            </a:gdLst>
            <a:ahLst/>
            <a:cxnLst>
              <a:cxn ang="0">
                <a:pos x="connsiteX0" y="connsiteY0"/>
              </a:cxn>
              <a:cxn ang="0">
                <a:pos x="connsiteX1" y="connsiteY1"/>
              </a:cxn>
              <a:cxn ang="0">
                <a:pos x="connsiteX2" y="connsiteY2"/>
              </a:cxn>
              <a:cxn ang="0">
                <a:pos x="connsiteX3" y="connsiteY3"/>
              </a:cxn>
            </a:cxnLst>
            <a:rect l="l" t="t" r="r" b="b"/>
            <a:pathLst>
              <a:path w="4074567" h="1960474">
                <a:moveTo>
                  <a:pt x="0" y="0"/>
                </a:moveTo>
                <a:lnTo>
                  <a:pt x="4074567" y="453543"/>
                </a:lnTo>
                <a:lnTo>
                  <a:pt x="1389888" y="1960474"/>
                </a:lnTo>
                <a:lnTo>
                  <a:pt x="0" y="0"/>
                </a:lnTo>
                <a:close/>
              </a:path>
            </a:pathLst>
          </a:custGeom>
          <a:gradFill rotWithShape="1">
            <a:gsLst>
              <a:gs pos="0">
                <a:srgbClr val="5E5E5C"/>
              </a:gs>
              <a:gs pos="35000">
                <a:srgbClr val="FFFFFF">
                  <a:lumMod val="85000"/>
                </a:srgbClr>
              </a:gs>
              <a:gs pos="100000">
                <a:srgbClr val="FFFFFF">
                  <a:lumMod val="95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40" name="Rounded Rectangle 39"/>
          <p:cNvSpPr/>
          <p:nvPr/>
        </p:nvSpPr>
        <p:spPr>
          <a:xfrm>
            <a:off x="3657600" y="1167855"/>
            <a:ext cx="3342640" cy="1219200"/>
          </a:xfrm>
          <a:prstGeom prst="roundRect">
            <a:avLst/>
          </a:prstGeom>
          <a:solidFill>
            <a:srgbClr val="FFFFFF"/>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41" name="Freeform 40"/>
          <p:cNvSpPr/>
          <p:nvPr/>
        </p:nvSpPr>
        <p:spPr>
          <a:xfrm>
            <a:off x="2472997" y="3506653"/>
            <a:ext cx="4089744" cy="1967777"/>
          </a:xfrm>
          <a:custGeom>
            <a:avLst/>
            <a:gdLst>
              <a:gd name="connsiteX0" fmla="*/ 0 w 4074567"/>
              <a:gd name="connsiteY0" fmla="*/ 0 h 1960474"/>
              <a:gd name="connsiteX1" fmla="*/ 4074567 w 4074567"/>
              <a:gd name="connsiteY1" fmla="*/ 453543 h 1960474"/>
              <a:gd name="connsiteX2" fmla="*/ 1389888 w 4074567"/>
              <a:gd name="connsiteY2" fmla="*/ 1960474 h 1960474"/>
              <a:gd name="connsiteX3" fmla="*/ 0 w 4074567"/>
              <a:gd name="connsiteY3" fmla="*/ 0 h 1960474"/>
            </a:gdLst>
            <a:ahLst/>
            <a:cxnLst>
              <a:cxn ang="0">
                <a:pos x="connsiteX0" y="connsiteY0"/>
              </a:cxn>
              <a:cxn ang="0">
                <a:pos x="connsiteX1" y="connsiteY1"/>
              </a:cxn>
              <a:cxn ang="0">
                <a:pos x="connsiteX2" y="connsiteY2"/>
              </a:cxn>
              <a:cxn ang="0">
                <a:pos x="connsiteX3" y="connsiteY3"/>
              </a:cxn>
            </a:cxnLst>
            <a:rect l="l" t="t" r="r" b="b"/>
            <a:pathLst>
              <a:path w="4074567" h="1960474">
                <a:moveTo>
                  <a:pt x="0" y="0"/>
                </a:moveTo>
                <a:lnTo>
                  <a:pt x="4074567" y="453543"/>
                </a:lnTo>
                <a:lnTo>
                  <a:pt x="1389888" y="1960474"/>
                </a:lnTo>
                <a:lnTo>
                  <a:pt x="0" y="0"/>
                </a:lnTo>
                <a:close/>
              </a:path>
            </a:pathLst>
          </a:custGeom>
          <a:gradFill rotWithShape="1">
            <a:gsLst>
              <a:gs pos="0">
                <a:srgbClr val="5E5E5C"/>
              </a:gs>
              <a:gs pos="35000">
                <a:srgbClr val="FFFFFF">
                  <a:lumMod val="85000"/>
                </a:srgbClr>
              </a:gs>
              <a:gs pos="100000">
                <a:srgbClr val="FFFFFF">
                  <a:lumMod val="95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42" name="Rounded Rectangle 41"/>
          <p:cNvSpPr/>
          <p:nvPr/>
        </p:nvSpPr>
        <p:spPr>
          <a:xfrm>
            <a:off x="3684656" y="4225623"/>
            <a:ext cx="3326481" cy="2626702"/>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43" name="Text Box 12"/>
          <p:cNvSpPr txBox="1">
            <a:spLocks noChangeArrowheads="1"/>
          </p:cNvSpPr>
          <p:nvPr/>
        </p:nvSpPr>
        <p:spPr bwMode="auto">
          <a:xfrm>
            <a:off x="465238" y="1638595"/>
            <a:ext cx="1290738" cy="584775"/>
          </a:xfrm>
          <a:prstGeom prst="rect">
            <a:avLst/>
          </a:prstGeom>
          <a:noFill/>
          <a:ln w="9525">
            <a:noFill/>
            <a:miter lim="800000"/>
            <a:headEnd/>
            <a:tailEnd/>
          </a:ln>
          <a:effectLst/>
        </p:spPr>
        <p:txBody>
          <a:bodyPr wrap="none">
            <a:spAutoFit/>
          </a:bodyPr>
          <a:lstStyle/>
          <a:p>
            <a:pPr algn="ctr"/>
            <a:r>
              <a:rPr lang="en-US" sz="1600">
                <a:solidFill>
                  <a:srgbClr val="6C286B"/>
                </a:solidFill>
                <a:ea typeface="ＭＳ Ｐゴシック"/>
              </a:rPr>
              <a:t>Servidor de </a:t>
            </a:r>
          </a:p>
          <a:p>
            <a:pPr algn="ctr"/>
            <a:r>
              <a:rPr lang="en-US" sz="1600">
                <a:solidFill>
                  <a:srgbClr val="6C286B"/>
                </a:solidFill>
                <a:ea typeface="ＭＳ Ｐゴシック"/>
              </a:rPr>
              <a:t>Aplicación</a:t>
            </a:r>
            <a:endParaRPr lang="en-US" sz="1600" dirty="0">
              <a:solidFill>
                <a:srgbClr val="6C286B"/>
              </a:solidFill>
              <a:ea typeface="ＭＳ Ｐゴシック"/>
            </a:endParaRPr>
          </a:p>
        </p:txBody>
      </p:sp>
      <p:grpSp>
        <p:nvGrpSpPr>
          <p:cNvPr id="44" name="Group 5"/>
          <p:cNvGrpSpPr>
            <a:grpSpLocks noChangeAspect="1"/>
          </p:cNvGrpSpPr>
          <p:nvPr/>
        </p:nvGrpSpPr>
        <p:grpSpPr>
          <a:xfrm>
            <a:off x="1600200" y="2996655"/>
            <a:ext cx="1767194" cy="1456211"/>
            <a:chOff x="5823930" y="3317041"/>
            <a:chExt cx="2256735" cy="1859605"/>
          </a:xfrm>
        </p:grpSpPr>
        <p:pic>
          <p:nvPicPr>
            <p:cNvPr id="45" name="Picture 3" descr="Z:\Axis41 Brand\~ICONS\PNGs\computer_board.png"/>
            <p:cNvPicPr>
              <a:picLocks noChangeAspect="1" noChangeArrowheads="1"/>
            </p:cNvPicPr>
            <p:nvPr/>
          </p:nvPicPr>
          <p:blipFill>
            <a:blip r:embed="rId4" cstate="email"/>
            <a:srcRect/>
            <a:stretch>
              <a:fillRect/>
            </a:stretch>
          </p:blipFill>
          <p:spPr bwMode="auto">
            <a:xfrm>
              <a:off x="5823930" y="3317041"/>
              <a:ext cx="2256735" cy="1392313"/>
            </a:xfrm>
            <a:prstGeom prst="rect">
              <a:avLst/>
            </a:prstGeom>
            <a:noFill/>
          </p:spPr>
        </p:pic>
        <p:grpSp>
          <p:nvGrpSpPr>
            <p:cNvPr id="46" name="Group 43"/>
            <p:cNvGrpSpPr/>
            <p:nvPr/>
          </p:nvGrpSpPr>
          <p:grpSpPr>
            <a:xfrm>
              <a:off x="5923630" y="4269972"/>
              <a:ext cx="912748" cy="906674"/>
              <a:chOff x="2946897" y="4604022"/>
              <a:chExt cx="667371" cy="714755"/>
            </a:xfrm>
          </p:grpSpPr>
          <p:grpSp>
            <p:nvGrpSpPr>
              <p:cNvPr id="47" name="Group 40"/>
              <p:cNvGrpSpPr/>
              <p:nvPr/>
            </p:nvGrpSpPr>
            <p:grpSpPr>
              <a:xfrm>
                <a:off x="2946897" y="4776373"/>
                <a:ext cx="667371" cy="542404"/>
                <a:chOff x="2900643" y="4747909"/>
                <a:chExt cx="667371" cy="542404"/>
              </a:xfrm>
            </p:grpSpPr>
            <p:pic>
              <p:nvPicPr>
                <p:cNvPr id="49" name="Picture 2" descr="C:\Users\Parents\Pictures\ped.png"/>
                <p:cNvPicPr>
                  <a:picLocks noChangeAspect="1" noChangeArrowheads="1"/>
                </p:cNvPicPr>
                <p:nvPr/>
              </p:nvPicPr>
              <p:blipFill>
                <a:blip r:embed="rId5" cstate="email">
                  <a:duotone>
                    <a:prstClr val="black"/>
                    <a:srgbClr val="F39100">
                      <a:tint val="45000"/>
                      <a:satMod val="400000"/>
                    </a:srgbClr>
                  </a:duotone>
                </a:blip>
                <a:srcRect/>
                <a:stretch>
                  <a:fillRect/>
                </a:stretch>
              </p:blipFill>
              <p:spPr bwMode="auto">
                <a:xfrm rot="20789837">
                  <a:off x="2900643" y="4761816"/>
                  <a:ext cx="377509" cy="528497"/>
                </a:xfrm>
                <a:prstGeom prst="rect">
                  <a:avLst/>
                </a:prstGeom>
                <a:noFill/>
              </p:spPr>
            </p:pic>
            <p:grpSp>
              <p:nvGrpSpPr>
                <p:cNvPr id="50" name="Group 59"/>
                <p:cNvGrpSpPr/>
                <p:nvPr/>
              </p:nvGrpSpPr>
              <p:grpSpPr>
                <a:xfrm>
                  <a:off x="3102553" y="4747909"/>
                  <a:ext cx="465461" cy="340734"/>
                  <a:chOff x="6016292" y="4682227"/>
                  <a:chExt cx="289794" cy="219632"/>
                </a:xfrm>
              </p:grpSpPr>
              <p:pic>
                <p:nvPicPr>
                  <p:cNvPr id="51" name="Picture 2" descr="C:\Users\Parents\Pictures\plain ikey.png"/>
                  <p:cNvPicPr>
                    <a:picLocks noChangeAspect="1" noChangeArrowheads="1"/>
                  </p:cNvPicPr>
                  <p:nvPr/>
                </p:nvPicPr>
                <p:blipFill>
                  <a:blip r:embed="rId6" cstate="email">
                    <a:duotone>
                      <a:prstClr val="black"/>
                      <a:srgbClr val="F39100">
                        <a:tint val="45000"/>
                        <a:satMod val="400000"/>
                      </a:srgbClr>
                    </a:duotone>
                  </a:blip>
                  <a:srcRect/>
                  <a:stretch>
                    <a:fillRect/>
                  </a:stretch>
                </p:blipFill>
                <p:spPr bwMode="auto">
                  <a:xfrm rot="20686136">
                    <a:off x="6145434" y="4795089"/>
                    <a:ext cx="160652" cy="106770"/>
                  </a:xfrm>
                  <a:prstGeom prst="rect">
                    <a:avLst/>
                  </a:prstGeom>
                  <a:noFill/>
                </p:spPr>
              </p:pic>
              <p:pic>
                <p:nvPicPr>
                  <p:cNvPr id="52" name="Picture 2" descr="C:\Users\Parents\Pictures\plain ikey.png"/>
                  <p:cNvPicPr>
                    <a:picLocks noChangeAspect="1" noChangeArrowheads="1"/>
                  </p:cNvPicPr>
                  <p:nvPr/>
                </p:nvPicPr>
                <p:blipFill>
                  <a:blip r:embed="rId6" cstate="email">
                    <a:duotone>
                      <a:prstClr val="black"/>
                      <a:srgbClr val="F39100">
                        <a:tint val="45000"/>
                        <a:satMod val="400000"/>
                      </a:srgbClr>
                    </a:duotone>
                  </a:blip>
                  <a:srcRect/>
                  <a:stretch>
                    <a:fillRect/>
                  </a:stretch>
                </p:blipFill>
                <p:spPr bwMode="auto">
                  <a:xfrm rot="20686136">
                    <a:off x="6102386" y="4757469"/>
                    <a:ext cx="160652" cy="106770"/>
                  </a:xfrm>
                  <a:prstGeom prst="rect">
                    <a:avLst/>
                  </a:prstGeom>
                  <a:noFill/>
                </p:spPr>
              </p:pic>
              <p:pic>
                <p:nvPicPr>
                  <p:cNvPr id="53" name="Picture 2" descr="C:\Users\Parents\Pictures\plain ikey.png"/>
                  <p:cNvPicPr>
                    <a:picLocks noChangeAspect="1" noChangeArrowheads="1"/>
                  </p:cNvPicPr>
                  <p:nvPr/>
                </p:nvPicPr>
                <p:blipFill>
                  <a:blip r:embed="rId6" cstate="email">
                    <a:duotone>
                      <a:prstClr val="black"/>
                      <a:srgbClr val="F39100">
                        <a:tint val="45000"/>
                        <a:satMod val="400000"/>
                      </a:srgbClr>
                    </a:duotone>
                  </a:blip>
                  <a:srcRect/>
                  <a:stretch>
                    <a:fillRect/>
                  </a:stretch>
                </p:blipFill>
                <p:spPr bwMode="auto">
                  <a:xfrm rot="20686136">
                    <a:off x="6059339" y="4719848"/>
                    <a:ext cx="160652" cy="106770"/>
                  </a:xfrm>
                  <a:prstGeom prst="rect">
                    <a:avLst/>
                  </a:prstGeom>
                  <a:noFill/>
                </p:spPr>
              </p:pic>
              <p:pic>
                <p:nvPicPr>
                  <p:cNvPr id="54" name="Picture 2" descr="C:\Users\Parents\Pictures\plain ikey.png"/>
                  <p:cNvPicPr>
                    <a:picLocks noChangeAspect="1" noChangeArrowheads="1"/>
                  </p:cNvPicPr>
                  <p:nvPr/>
                </p:nvPicPr>
                <p:blipFill>
                  <a:blip r:embed="rId6" cstate="email">
                    <a:duotone>
                      <a:prstClr val="black"/>
                      <a:srgbClr val="F39100">
                        <a:tint val="45000"/>
                        <a:satMod val="400000"/>
                      </a:srgbClr>
                    </a:duotone>
                  </a:blip>
                  <a:srcRect/>
                  <a:stretch>
                    <a:fillRect/>
                  </a:stretch>
                </p:blipFill>
                <p:spPr bwMode="auto">
                  <a:xfrm rot="20686136">
                    <a:off x="6016292" y="4682227"/>
                    <a:ext cx="160652" cy="106770"/>
                  </a:xfrm>
                  <a:prstGeom prst="rect">
                    <a:avLst/>
                  </a:prstGeom>
                  <a:noFill/>
                </p:spPr>
              </p:pic>
            </p:grpSp>
          </p:grpSp>
          <p:sp>
            <p:nvSpPr>
              <p:cNvPr id="48" name="Freeform 47"/>
              <p:cNvSpPr/>
              <p:nvPr/>
            </p:nvSpPr>
            <p:spPr>
              <a:xfrm>
                <a:off x="2989886" y="4604022"/>
                <a:ext cx="112670" cy="202804"/>
              </a:xfrm>
              <a:custGeom>
                <a:avLst/>
                <a:gdLst>
                  <a:gd name="connsiteX0" fmla="*/ 112670 w 112670"/>
                  <a:gd name="connsiteY0" fmla="*/ 202804 h 202804"/>
                  <a:gd name="connsiteX1" fmla="*/ 87764 w 112670"/>
                  <a:gd name="connsiteY1" fmla="*/ 145877 h 202804"/>
                  <a:gd name="connsiteX2" fmla="*/ 2372 w 112670"/>
                  <a:gd name="connsiteY2" fmla="*/ 120971 h 202804"/>
                  <a:gd name="connsiteX3" fmla="*/ 73532 w 112670"/>
                  <a:gd name="connsiteY3" fmla="*/ 0 h 202804"/>
                  <a:gd name="connsiteX4" fmla="*/ 73532 w 112670"/>
                  <a:gd name="connsiteY4" fmla="*/ 0 h 20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70" h="202804">
                    <a:moveTo>
                      <a:pt x="112670" y="202804"/>
                    </a:moveTo>
                    <a:cubicBezTo>
                      <a:pt x="109408" y="181160"/>
                      <a:pt x="106147" y="159516"/>
                      <a:pt x="87764" y="145877"/>
                    </a:cubicBezTo>
                    <a:cubicBezTo>
                      <a:pt x="69381" y="132238"/>
                      <a:pt x="4744" y="145284"/>
                      <a:pt x="2372" y="120971"/>
                    </a:cubicBezTo>
                    <a:cubicBezTo>
                      <a:pt x="0" y="96658"/>
                      <a:pt x="73532" y="0"/>
                      <a:pt x="73532" y="0"/>
                    </a:cubicBezTo>
                    <a:lnTo>
                      <a:pt x="73532" y="0"/>
                    </a:lnTo>
                  </a:path>
                </a:pathLst>
              </a:custGeom>
              <a:noFill/>
              <a:ln w="25400" cap="flat" cmpd="sng" algn="ctr">
                <a:solidFill>
                  <a:srgbClr val="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ＭＳ Ｐゴシック"/>
                  <a:cs typeface="+mn-cs"/>
                </a:endParaRPr>
              </a:p>
            </p:txBody>
          </p:sp>
        </p:grpSp>
      </p:grpSp>
      <p:sp>
        <p:nvSpPr>
          <p:cNvPr id="55" name="Rounded Rectangle 54"/>
          <p:cNvSpPr/>
          <p:nvPr/>
        </p:nvSpPr>
        <p:spPr>
          <a:xfrm>
            <a:off x="3839153" y="1504390"/>
            <a:ext cx="2918623" cy="535387"/>
          </a:xfrm>
          <a:prstGeom prst="roundRect">
            <a:avLst/>
          </a:prstGeom>
          <a:solidFill>
            <a:srgbClr val="6C286B">
              <a:lumMod val="20000"/>
              <a:lumOff val="80000"/>
            </a:srgbClr>
          </a:solidFill>
          <a:ln w="9525" cap="flat" cmpd="sng" algn="ctr">
            <a:solidFill>
              <a:srgbClr val="6C286B"/>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a:ea typeface="ＭＳ Ｐゴシック"/>
                <a:cs typeface="+mn-cs"/>
              </a:rPr>
              <a:t>Aplicación</a:t>
            </a:r>
            <a:endParaRPr kumimoji="0" lang="en-US" sz="1200" b="0" i="0" u="none" strike="noStrike" kern="0" cap="none" spc="0" normalizeH="0" baseline="0" noProof="0" dirty="0">
              <a:ln>
                <a:noFill/>
              </a:ln>
              <a:solidFill>
                <a:prstClr val="black"/>
              </a:solidFill>
              <a:effectLst/>
              <a:uLnTx/>
              <a:uFillTx/>
              <a:latin typeface="Calibri"/>
              <a:ea typeface="ＭＳ Ｐゴシック"/>
              <a:cs typeface="+mn-cs"/>
            </a:endParaRPr>
          </a:p>
        </p:txBody>
      </p:sp>
      <p:grpSp>
        <p:nvGrpSpPr>
          <p:cNvPr id="56" name="Group 44"/>
          <p:cNvGrpSpPr/>
          <p:nvPr/>
        </p:nvGrpSpPr>
        <p:grpSpPr>
          <a:xfrm>
            <a:off x="3839152" y="4438712"/>
            <a:ext cx="2908005" cy="2342264"/>
            <a:chOff x="4001877" y="4355051"/>
            <a:chExt cx="2897218" cy="2097093"/>
          </a:xfrm>
        </p:grpSpPr>
        <p:sp>
          <p:nvSpPr>
            <p:cNvPr id="57" name="Rounded Rectangle 56"/>
            <p:cNvSpPr/>
            <p:nvPr/>
          </p:nvSpPr>
          <p:spPr>
            <a:xfrm>
              <a:off x="4001877" y="4355051"/>
              <a:ext cx="2897218" cy="2097093"/>
            </a:xfrm>
            <a:prstGeom prst="roundRect">
              <a:avLst/>
            </a:prstGeom>
            <a:solidFill>
              <a:srgbClr val="F39100">
                <a:lumMod val="60000"/>
                <a:lumOff val="40000"/>
              </a:srgbClr>
            </a:solidFill>
            <a:ln w="9525" cap="flat" cmpd="sng" algn="ctr">
              <a:solidFill>
                <a:srgbClr val="D7D7D7">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a:ea typeface="ＭＳ Ｐゴシック"/>
                  <a:cs typeface="+mn-cs"/>
                </a:rPr>
                <a:t>Servicios de Bóveda de Llaves</a:t>
              </a:r>
              <a:endParaRPr kumimoji="0" lang="en-US" sz="1200" b="0" i="0" u="none" strike="noStrike" kern="0" cap="none" spc="0" normalizeH="0" baseline="0" noProof="0" dirty="0">
                <a:ln>
                  <a:noFill/>
                </a:ln>
                <a:solidFill>
                  <a:prstClr val="black"/>
                </a:solidFill>
                <a:effectLst/>
                <a:uLnTx/>
                <a:uFillTx/>
                <a:latin typeface="Calibri"/>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ＭＳ Ｐゴシック"/>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58" name="Text Box 12"/>
            <p:cNvSpPr txBox="1">
              <a:spLocks noChangeArrowheads="1"/>
            </p:cNvSpPr>
            <p:nvPr/>
          </p:nvSpPr>
          <p:spPr bwMode="auto">
            <a:xfrm>
              <a:off x="4635092" y="5302636"/>
              <a:ext cx="2191482" cy="744014"/>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ea typeface="ＭＳ Ｐゴシック"/>
                </a:rPr>
                <a:t>Resistencia/respuesta a la manipulación</a:t>
              </a:r>
              <a:endParaRPr kumimoji="0" lang="en-US" sz="800" b="0" i="0" u="none" strike="noStrike" kern="0" cap="none" spc="0" normalizeH="0" baseline="0" noProof="0" dirty="0">
                <a:ln>
                  <a:noFill/>
                </a:ln>
                <a:solidFill>
                  <a:srgbClr val="000000"/>
                </a:solidFill>
                <a:effectLst/>
                <a:uLnTx/>
                <a:uFillTx/>
                <a:ea typeface="ＭＳ Ｐゴシック"/>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ea typeface="ＭＳ Ｐゴシック"/>
                </a:rPr>
                <a:t>Separación de Roles</a:t>
              </a:r>
              <a:endParaRPr kumimoji="0" lang="en-US" sz="800" b="0" i="0" u="none" strike="noStrike" kern="0" cap="none" spc="0" normalizeH="0" baseline="0" noProof="0" dirty="0">
                <a:ln>
                  <a:noFill/>
                </a:ln>
                <a:solidFill>
                  <a:srgbClr val="000000"/>
                </a:solidFill>
                <a:effectLst/>
                <a:uLnTx/>
                <a:uFillTx/>
                <a:ea typeface="ＭＳ Ｐゴシック"/>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ea typeface="ＭＳ Ｐゴシック"/>
                </a:rPr>
                <a:t>Autenticación Multifactorial con Controles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ea typeface="ＭＳ Ｐゴシック"/>
                </a:rPr>
                <a:t> M de N </a:t>
              </a:r>
              <a:endParaRPr kumimoji="0" lang="en-US" sz="800" b="0" i="0" u="none" strike="noStrike" kern="0" cap="none" spc="0" normalizeH="0" baseline="0" noProof="0" dirty="0">
                <a:ln>
                  <a:noFill/>
                </a:ln>
                <a:solidFill>
                  <a:srgbClr val="000000"/>
                </a:solidFill>
                <a:effectLst/>
                <a:uLnTx/>
                <a:uFillTx/>
                <a:ea typeface="ＭＳ Ｐゴシック"/>
              </a:endParaRPr>
            </a:p>
            <a:p>
              <a:pPr marL="0" marR="0" lvl="0" indent="0" defTabSz="914400" eaLnBrk="1" fontAlgn="auto" latinLnBrk="0" hangingPunct="1">
                <a:lnSpc>
                  <a:spcPct val="100000"/>
                </a:lnSpc>
                <a:spcBef>
                  <a:spcPts val="0"/>
                </a:spcBef>
                <a:spcAft>
                  <a:spcPts val="0"/>
                </a:spcAft>
                <a:buClrTx/>
                <a:buSzTx/>
                <a:buFontTx/>
                <a:buNone/>
                <a:tabLst/>
                <a:defRPr/>
              </a:pPr>
              <a:r>
                <a:rPr lang="en-US" sz="800" kern="0">
                  <a:solidFill>
                    <a:srgbClr val="000000"/>
                  </a:solidFill>
                  <a:ea typeface="ＭＳ Ｐゴシック"/>
                </a:rPr>
                <a:t>Generador de números aleatorios confiable </a:t>
              </a:r>
              <a:endParaRPr kumimoji="0" lang="en-US" sz="800" b="0" i="0" u="none" strike="noStrike" kern="0" cap="none" spc="0" normalizeH="0" baseline="0" noProof="0" dirty="0">
                <a:ln>
                  <a:noFill/>
                </a:ln>
                <a:solidFill>
                  <a:srgbClr val="000000"/>
                </a:solidFill>
                <a:effectLst/>
                <a:uLnTx/>
                <a:uFillTx/>
                <a:ea typeface="ＭＳ Ｐゴシック"/>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5E5E5C"/>
                </a:solidFill>
                <a:effectLst/>
                <a:uLnTx/>
                <a:uFillTx/>
                <a:ea typeface="ＭＳ Ｐゴシック"/>
              </a:endParaRPr>
            </a:p>
          </p:txBody>
        </p:sp>
      </p:grpSp>
      <p:grpSp>
        <p:nvGrpSpPr>
          <p:cNvPr id="59" name="Group 43"/>
          <p:cNvGrpSpPr/>
          <p:nvPr/>
        </p:nvGrpSpPr>
        <p:grpSpPr>
          <a:xfrm>
            <a:off x="4501120" y="6131869"/>
            <a:ext cx="1358305" cy="347116"/>
            <a:chOff x="4262277" y="6112185"/>
            <a:chExt cx="1353264" cy="345828"/>
          </a:xfrm>
        </p:grpSpPr>
        <p:sp>
          <p:nvSpPr>
            <p:cNvPr id="60" name="Text Box 12"/>
            <p:cNvSpPr txBox="1">
              <a:spLocks noChangeArrowheads="1"/>
            </p:cNvSpPr>
            <p:nvPr/>
          </p:nvSpPr>
          <p:spPr bwMode="auto">
            <a:xfrm>
              <a:off x="4262277" y="6120715"/>
              <a:ext cx="1325875" cy="337298"/>
            </a:xfrm>
            <a:prstGeom prst="rect">
              <a:avLst/>
            </a:prstGeom>
            <a:noFill/>
            <a:ln w="9525">
              <a:noFill/>
              <a:miter lim="800000"/>
              <a:headEnd/>
              <a:tailEnd/>
            </a:ln>
            <a:effectLst/>
          </p:spPr>
          <p:txBody>
            <a:bodyPr wrap="none">
              <a:spAutoFit/>
            </a:bodyPr>
            <a:lstStyle/>
            <a:p>
              <a:r>
                <a:rPr lang="en-US" sz="800" dirty="0">
                  <a:solidFill>
                    <a:srgbClr val="000000"/>
                  </a:solidFill>
                  <a:ea typeface="ＭＳ Ｐゴシック"/>
                </a:rPr>
                <a:t>FIPS 140-2 Level 3 &amp;</a:t>
              </a:r>
            </a:p>
            <a:p>
              <a:r>
                <a:rPr lang="en-US" sz="800" dirty="0">
                  <a:solidFill>
                    <a:srgbClr val="000000"/>
                  </a:solidFill>
                  <a:ea typeface="ＭＳ Ｐゴシック"/>
                </a:rPr>
                <a:t>Common </a:t>
              </a:r>
              <a:r>
                <a:rPr lang="en-US" sz="800">
                  <a:solidFill>
                    <a:srgbClr val="000000"/>
                  </a:solidFill>
                  <a:ea typeface="ＭＳ Ｐゴシック"/>
                </a:rPr>
                <a:t>Criteria EAL </a:t>
              </a:r>
              <a:r>
                <a:rPr lang="en-US" sz="800" dirty="0">
                  <a:solidFill>
                    <a:srgbClr val="000000"/>
                  </a:solidFill>
                  <a:ea typeface="ＭＳ Ｐゴシック"/>
                </a:rPr>
                <a:t>4+</a:t>
              </a:r>
            </a:p>
          </p:txBody>
        </p:sp>
        <p:sp>
          <p:nvSpPr>
            <p:cNvPr id="61" name="Text Box 12"/>
            <p:cNvSpPr txBox="1">
              <a:spLocks noChangeArrowheads="1"/>
            </p:cNvSpPr>
            <p:nvPr/>
          </p:nvSpPr>
          <p:spPr bwMode="auto">
            <a:xfrm>
              <a:off x="5431496" y="6112185"/>
              <a:ext cx="184045" cy="214645"/>
            </a:xfrm>
            <a:prstGeom prst="rect">
              <a:avLst/>
            </a:prstGeom>
            <a:noFill/>
            <a:ln w="9525">
              <a:noFill/>
              <a:miter lim="800000"/>
              <a:headEnd/>
              <a:tailEnd/>
            </a:ln>
            <a:effectLst/>
          </p:spPr>
          <p:txBody>
            <a:bodyPr wrap="none">
              <a:spAutoFit/>
            </a:bodyPr>
            <a:lstStyle/>
            <a:p>
              <a:endParaRPr lang="en-US" sz="800" dirty="0">
                <a:solidFill>
                  <a:srgbClr val="5E5E5C"/>
                </a:solidFill>
                <a:ea typeface="ＭＳ Ｐゴシック"/>
              </a:endParaRPr>
            </a:p>
          </p:txBody>
        </p:sp>
      </p:grpSp>
      <p:sp>
        <p:nvSpPr>
          <p:cNvPr id="62" name="Up-Down Arrow 61"/>
          <p:cNvSpPr/>
          <p:nvPr/>
        </p:nvSpPr>
        <p:spPr>
          <a:xfrm>
            <a:off x="5105400" y="2082255"/>
            <a:ext cx="392806" cy="2205112"/>
          </a:xfrm>
          <a:prstGeom prst="upDownArrow">
            <a:avLst/>
          </a:prstGeom>
          <a:gradFill flip="none" rotWithShape="1">
            <a:gsLst>
              <a:gs pos="0">
                <a:srgbClr val="F39100">
                  <a:shade val="30000"/>
                  <a:satMod val="115000"/>
                </a:srgbClr>
              </a:gs>
              <a:gs pos="50000">
                <a:srgbClr val="F39100">
                  <a:shade val="67500"/>
                  <a:satMod val="115000"/>
                </a:srgbClr>
              </a:gs>
              <a:gs pos="100000">
                <a:srgbClr val="F39100">
                  <a:shade val="100000"/>
                  <a:satMod val="115000"/>
                </a:srgbClr>
              </a:gs>
            </a:gsLst>
            <a:path path="circle">
              <a:fillToRect l="100000" b="100000"/>
            </a:path>
            <a:tileRect t="-100000" r="-100000"/>
          </a:gradFill>
          <a:ln w="9525" cap="flat" cmpd="sng" algn="ctr">
            <a:solidFill>
              <a:srgbClr val="D7D7D7">
                <a:shade val="95000"/>
                <a:satMod val="105000"/>
              </a:srgbClr>
            </a:solidFill>
            <a:prstDash val="solid"/>
          </a:ln>
          <a:effectLst>
            <a:outerShdw blurRad="40000" dist="23000" dir="5400000" rotWithShape="0">
              <a:srgbClr val="000000">
                <a:alpha val="35000"/>
              </a:srgbClr>
            </a:outerShd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Calibri"/>
                <a:ea typeface="ＭＳ Ｐゴシック"/>
                <a:cs typeface="+mn-cs"/>
              </a:rPr>
              <a:t>Descarga</a:t>
            </a:r>
            <a:endParaRPr kumimoji="0" lang="en-US" sz="1400" b="0" i="0" u="none" strike="noStrike" kern="0" cap="none" spc="0" normalizeH="0" baseline="0" noProof="0" dirty="0">
              <a:ln>
                <a:noFill/>
              </a:ln>
              <a:solidFill>
                <a:prstClr val="white"/>
              </a:solidFill>
              <a:effectLst/>
              <a:uLnTx/>
              <a:uFillTx/>
              <a:latin typeface="Calibri"/>
              <a:ea typeface="ＭＳ Ｐゴシック"/>
              <a:cs typeface="+mn-cs"/>
            </a:endParaRPr>
          </a:p>
        </p:txBody>
      </p:sp>
      <p:sp>
        <p:nvSpPr>
          <p:cNvPr id="63" name="Rounded Rectangle 62"/>
          <p:cNvSpPr/>
          <p:nvPr/>
        </p:nvSpPr>
        <p:spPr>
          <a:xfrm>
            <a:off x="4255735" y="4370242"/>
            <a:ext cx="2069275" cy="379014"/>
          </a:xfrm>
          <a:prstGeom prst="roundRect">
            <a:avLst/>
          </a:prstGeom>
          <a:solidFill>
            <a:srgbClr val="F39100">
              <a:lumMod val="40000"/>
              <a:lumOff val="60000"/>
            </a:srgbClr>
          </a:solidFill>
          <a:ln w="9525" cap="flat" cmpd="sng" algn="ctr">
            <a:solidFill>
              <a:srgbClr val="6C286B"/>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a:ea typeface="ＭＳ Ｐゴシック"/>
                <a:cs typeface="+mn-cs"/>
              </a:rPr>
              <a:t>Procesamiento Criptográfico</a:t>
            </a:r>
            <a:endParaRPr kumimoji="0" lang="en-US" sz="1200" b="0" i="0" u="none" strike="noStrike" kern="0" cap="none" spc="0" normalizeH="0" baseline="0" noProof="0" dirty="0">
              <a:ln>
                <a:noFill/>
              </a:ln>
              <a:solidFill>
                <a:prstClr val="black"/>
              </a:solidFill>
              <a:effectLst/>
              <a:uLnTx/>
              <a:uFillTx/>
              <a:latin typeface="Calibri"/>
              <a:ea typeface="ＭＳ Ｐゴシック"/>
              <a:cs typeface="+mn-cs"/>
            </a:endParaRPr>
          </a:p>
        </p:txBody>
      </p:sp>
      <p:grpSp>
        <p:nvGrpSpPr>
          <p:cNvPr id="64" name="Group 51"/>
          <p:cNvGrpSpPr/>
          <p:nvPr/>
        </p:nvGrpSpPr>
        <p:grpSpPr>
          <a:xfrm>
            <a:off x="6236936" y="4368255"/>
            <a:ext cx="392464" cy="381000"/>
            <a:chOff x="762000" y="3886200"/>
            <a:chExt cx="1162382" cy="1185523"/>
          </a:xfrm>
          <a:solidFill>
            <a:srgbClr val="F39100">
              <a:lumMod val="60000"/>
              <a:lumOff val="40000"/>
            </a:srgbClr>
          </a:solidFill>
          <a:effectLst>
            <a:outerShdw blurRad="50800" dist="38100" dir="2700000" algn="tl" rotWithShape="0">
              <a:prstClr val="black">
                <a:alpha val="40000"/>
              </a:prstClr>
            </a:outerShdw>
          </a:effectLst>
        </p:grpSpPr>
        <p:sp>
          <p:nvSpPr>
            <p:cNvPr id="65" name="Circular Arrow 64"/>
            <p:cNvSpPr/>
            <p:nvPr/>
          </p:nvSpPr>
          <p:spPr>
            <a:xfrm>
              <a:off x="762000" y="3886200"/>
              <a:ext cx="1143000" cy="1143000"/>
            </a:xfrm>
            <a:prstGeom prst="circularArrow">
              <a:avLst>
                <a:gd name="adj1" fmla="val 12500"/>
                <a:gd name="adj2" fmla="val 1142319"/>
                <a:gd name="adj3" fmla="val 20457681"/>
                <a:gd name="adj4" fmla="val 11324158"/>
                <a:gd name="adj5" fmla="val 12500"/>
              </a:avLst>
            </a:prstGeom>
            <a:grpFill/>
            <a:ln w="25400" cap="flat" cmpd="sng" algn="ctr">
              <a:solidFill>
                <a:srgbClr val="F391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ＭＳ Ｐゴシック"/>
                <a:cs typeface="+mn-cs"/>
              </a:endParaRPr>
            </a:p>
          </p:txBody>
        </p:sp>
        <p:sp>
          <p:nvSpPr>
            <p:cNvPr id="66" name="Circular Arrow 65"/>
            <p:cNvSpPr/>
            <p:nvPr/>
          </p:nvSpPr>
          <p:spPr>
            <a:xfrm rot="10800000">
              <a:off x="781383" y="3928723"/>
              <a:ext cx="1142999" cy="1143000"/>
            </a:xfrm>
            <a:prstGeom prst="circularArrow">
              <a:avLst>
                <a:gd name="adj1" fmla="val 12500"/>
                <a:gd name="adj2" fmla="val 1142319"/>
                <a:gd name="adj3" fmla="val 20457681"/>
                <a:gd name="adj4" fmla="val 11286341"/>
                <a:gd name="adj5" fmla="val 12500"/>
              </a:avLst>
            </a:prstGeom>
            <a:grpFill/>
            <a:ln w="25400" cap="flat" cmpd="sng" algn="ctr">
              <a:solidFill>
                <a:srgbClr val="F391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ＭＳ Ｐゴシック"/>
                <a:cs typeface="+mn-cs"/>
              </a:endParaRPr>
            </a:p>
          </p:txBody>
        </p:sp>
      </p:grpSp>
      <p:sp>
        <p:nvSpPr>
          <p:cNvPr id="67" name="TextBox 66"/>
          <p:cNvSpPr txBox="1"/>
          <p:nvPr/>
        </p:nvSpPr>
        <p:spPr>
          <a:xfrm>
            <a:off x="5821775" y="2675656"/>
            <a:ext cx="3048000" cy="1015663"/>
          </a:xfrm>
          <a:prstGeom prst="rect">
            <a:avLst/>
          </a:prstGeom>
          <a:solidFill>
            <a:srgbClr val="F4F3F0"/>
          </a:solidFill>
          <a:ln w="12700" cap="flat" cmpd="sng" algn="ctr">
            <a:solidFill>
              <a:srgbClr val="F39100"/>
            </a:solidFill>
            <a:prstDash val="solid"/>
          </a:ln>
          <a:effectLst/>
        </p:spPr>
        <p:txBody>
          <a:bodyPr wrap="square" rtlCol="0">
            <a:spAutoFit/>
          </a:bodyPr>
          <a:lstStyle/>
          <a:p>
            <a:r>
              <a:rPr lang="en-US" sz="1200">
                <a:solidFill>
                  <a:prstClr val="black"/>
                </a:solidFill>
                <a:ea typeface="ＭＳ Ｐゴシック"/>
              </a:rPr>
              <a:t>Los HSMs son sistemas dedicados que aseguran las llaves criptográficas y el procesamiento criptográfico que está en el corazón de las firmas digitales, de forma física y lógica. </a:t>
            </a:r>
            <a:endParaRPr lang="en-US" sz="1200" dirty="0">
              <a:solidFill>
                <a:prstClr val="black"/>
              </a:solidFill>
              <a:ea typeface="ＭＳ Ｐゴシック"/>
            </a:endParaRPr>
          </a:p>
        </p:txBody>
      </p:sp>
      <p:sp>
        <p:nvSpPr>
          <p:cNvPr id="36" name="Rectangle 35"/>
          <p:cNvSpPr/>
          <p:nvPr/>
        </p:nvSpPr>
        <p:spPr>
          <a:xfrm>
            <a:off x="228600" y="5670265"/>
            <a:ext cx="3093327" cy="882935"/>
          </a:xfrm>
          <a:prstGeom prst="rect">
            <a:avLst/>
          </a:prstGeom>
          <a:solidFill>
            <a:srgbClr val="F39100"/>
          </a:solidFill>
          <a:ln w="25400" cap="flat" cmpd="sng" algn="ctr">
            <a:solidFill>
              <a:srgbClr val="F391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4F3F0"/>
                </a:solidFill>
                <a:effectLst/>
                <a:uLnTx/>
                <a:uFillTx/>
                <a:latin typeface="Arial"/>
                <a:ea typeface="+mn-ea"/>
                <a:cs typeface="+mn-cs"/>
              </a:rPr>
              <a:t>Embebida en el servidor o </a:t>
            </a:r>
            <a:r>
              <a:rPr kumimoji="0" lang="en-US" sz="2000" b="1" i="0" u="none" strike="noStrike" kern="0" cap="none" spc="0" normalizeH="0" baseline="0" noProof="0" dirty="0">
                <a:ln>
                  <a:noFill/>
                </a:ln>
                <a:solidFill>
                  <a:srgbClr val="F4F3F0"/>
                </a:solidFill>
                <a:effectLst/>
                <a:uLnTx/>
                <a:uFillTx/>
                <a:latin typeface="Arial"/>
                <a:ea typeface="+mn-ea"/>
                <a:cs typeface="+mn-cs"/>
              </a:rPr>
              <a:t>appliance </a:t>
            </a:r>
          </a:p>
        </p:txBody>
      </p:sp>
    </p:spTree>
    <p:extLst>
      <p:ext uri="{BB962C8B-B14F-4D97-AF65-F5344CB8AC3E}">
        <p14:creationId xmlns:p14="http://schemas.microsoft.com/office/powerpoint/2010/main" val="13120856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78858" cy="484960"/>
          </a:xfrm>
        </p:spPr>
        <p:txBody>
          <a:bodyPr/>
          <a:lstStyle/>
          <a:p>
            <a:r>
              <a:rPr lang="en-US"/>
              <a:t>Autenticación Fuerte: Múltiples Roles</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29</a:t>
            </a:fld>
            <a:endParaRPr lang="en-GB" dirty="0">
              <a:solidFill>
                <a:srgbClr val="FA821E"/>
              </a:solidFill>
            </a:endParaRPr>
          </a:p>
        </p:txBody>
      </p:sp>
      <p:grpSp>
        <p:nvGrpSpPr>
          <p:cNvPr id="6" name="Group 5"/>
          <p:cNvGrpSpPr/>
          <p:nvPr/>
        </p:nvGrpSpPr>
        <p:grpSpPr>
          <a:xfrm>
            <a:off x="458053" y="793165"/>
            <a:ext cx="8369300" cy="5727700"/>
            <a:chOff x="458053" y="600075"/>
            <a:chExt cx="8369300" cy="5727700"/>
          </a:xfrm>
        </p:grpSpPr>
        <p:pic>
          <p:nvPicPr>
            <p:cNvPr id="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053" y="600075"/>
              <a:ext cx="83693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8" y="2146300"/>
              <a:ext cx="80581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0" y="3810000"/>
              <a:ext cx="82296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335463" y="1534939"/>
              <a:ext cx="914400" cy="914400"/>
            </a:xfrm>
            <a:prstGeom prst="rect">
              <a:avLst/>
            </a:prstGeom>
            <a:solidFill>
              <a:srgbClr val="F4F3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4F3F0"/>
                </a:solidFill>
                <a:effectLst/>
                <a:uLnTx/>
                <a:uFillTx/>
                <a:latin typeface="Arial"/>
                <a:ea typeface="+mn-ea"/>
                <a:cs typeface="+mn-cs"/>
              </a:endParaRPr>
            </a:p>
          </p:txBody>
        </p:sp>
        <p:sp>
          <p:nvSpPr>
            <p:cNvPr id="12" name="Rectangle 11"/>
            <p:cNvSpPr/>
            <p:nvPr/>
          </p:nvSpPr>
          <p:spPr>
            <a:xfrm>
              <a:off x="4360328" y="2936217"/>
              <a:ext cx="914400" cy="914400"/>
            </a:xfrm>
            <a:prstGeom prst="rect">
              <a:avLst/>
            </a:prstGeom>
            <a:solidFill>
              <a:srgbClr val="F4F3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4F3F0"/>
                </a:solidFill>
                <a:effectLst/>
                <a:uLnTx/>
                <a:uFillTx/>
                <a:latin typeface="Arial"/>
                <a:ea typeface="+mn-ea"/>
                <a:cs typeface="+mn-cs"/>
              </a:endParaRPr>
            </a:p>
          </p:txBody>
        </p:sp>
        <p:sp>
          <p:nvSpPr>
            <p:cNvPr id="13" name="Rectangle 12"/>
            <p:cNvSpPr/>
            <p:nvPr/>
          </p:nvSpPr>
          <p:spPr>
            <a:xfrm>
              <a:off x="4491831" y="4267200"/>
              <a:ext cx="601663" cy="1447800"/>
            </a:xfrm>
            <a:prstGeom prst="rect">
              <a:avLst/>
            </a:prstGeom>
            <a:solidFill>
              <a:srgbClr val="F4F3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4F3F0"/>
                </a:solidFill>
                <a:effectLst/>
                <a:uLnTx/>
                <a:uFillTx/>
                <a:latin typeface="Arial"/>
                <a:ea typeface="+mn-ea"/>
                <a:cs typeface="+mn-cs"/>
              </a:endParaRPr>
            </a:p>
          </p:txBody>
        </p:sp>
      </p:grpSp>
      <p:pic>
        <p:nvPicPr>
          <p:cNvPr id="14" name="Picture 13" descr="Batch-Programming-10.png"/>
          <p:cNvPicPr>
            <a:picLocks noChangeAspect="1"/>
          </p:cNvPicPr>
          <p:nvPr/>
        </p:nvPicPr>
        <p:blipFill rotWithShape="1">
          <a:blip r:embed="rId5" cstate="print">
            <a:extLst>
              <a:ext uri="{28A0092B-C50C-407E-A947-70E740481C1C}">
                <a14:useLocalDpi xmlns:a14="http://schemas.microsoft.com/office/drawing/2010/main" val="0"/>
              </a:ext>
            </a:extLst>
          </a:blip>
          <a:srcRect l="7177" t="7422" r="13647" b="40432"/>
          <a:stretch/>
        </p:blipFill>
        <p:spPr>
          <a:xfrm>
            <a:off x="4360328" y="1818807"/>
            <a:ext cx="920254" cy="606079"/>
          </a:xfrm>
          <a:prstGeom prst="rect">
            <a:avLst/>
          </a:prstGeom>
          <a:effectLst>
            <a:outerShdw blurRad="50800" dist="38100" dir="2700000" algn="tl" rotWithShape="0">
              <a:prstClr val="black">
                <a:alpha val="40000"/>
              </a:prstClr>
            </a:outerShdw>
          </a:effectLst>
        </p:spPr>
      </p:pic>
      <p:pic>
        <p:nvPicPr>
          <p:cNvPr id="15" name="Picture 14" descr="Batch-Programming-10.png"/>
          <p:cNvPicPr>
            <a:picLocks noChangeAspect="1"/>
          </p:cNvPicPr>
          <p:nvPr/>
        </p:nvPicPr>
        <p:blipFill rotWithShape="1">
          <a:blip r:embed="rId5" cstate="print">
            <a:duotone>
              <a:prstClr val="black"/>
              <a:srgbClr val="0070C0">
                <a:tint val="45000"/>
                <a:satMod val="400000"/>
              </a:srgbClr>
            </a:duotone>
            <a:extLst>
              <a:ext uri="{28A0092B-C50C-407E-A947-70E740481C1C}">
                <a14:useLocalDpi xmlns:a14="http://schemas.microsoft.com/office/drawing/2010/main" val="0"/>
              </a:ext>
            </a:extLst>
          </a:blip>
          <a:srcRect l="7177" t="7422" r="13647" b="40432"/>
          <a:stretch/>
        </p:blipFill>
        <p:spPr>
          <a:xfrm>
            <a:off x="4365389" y="3234032"/>
            <a:ext cx="920254" cy="606079"/>
          </a:xfrm>
          <a:prstGeom prst="rect">
            <a:avLst/>
          </a:prstGeom>
          <a:effectLst>
            <a:outerShdw blurRad="50800" dist="38100" dir="2700000" algn="tl" rotWithShape="0">
              <a:prstClr val="black">
                <a:alpha val="40000"/>
              </a:prstClr>
            </a:outerShdw>
          </a:effectLst>
        </p:spPr>
      </p:pic>
      <p:pic>
        <p:nvPicPr>
          <p:cNvPr id="16" name="Picture 15" descr="Batch-Programming-10.png"/>
          <p:cNvPicPr>
            <a:picLocks noChangeAspect="1"/>
          </p:cNvPicPr>
          <p:nvPr/>
        </p:nvPicPr>
        <p:blipFill rotWithShape="1">
          <a:blip r:embed="rId5" cstate="print">
            <a:duotone>
              <a:srgbClr val="5E5E5C">
                <a:shade val="45000"/>
                <a:satMod val="135000"/>
              </a:srgbClr>
              <a:prstClr val="white"/>
            </a:duotone>
            <a:extLst>
              <a:ext uri="{28A0092B-C50C-407E-A947-70E740481C1C}">
                <a14:useLocalDpi xmlns:a14="http://schemas.microsoft.com/office/drawing/2010/main" val="0"/>
              </a:ext>
            </a:extLst>
          </a:blip>
          <a:srcRect l="7177" t="7422" r="13647" b="40432"/>
          <a:stretch/>
        </p:blipFill>
        <p:spPr>
          <a:xfrm>
            <a:off x="4283608" y="4477061"/>
            <a:ext cx="920254" cy="606079"/>
          </a:xfrm>
          <a:prstGeom prst="rect">
            <a:avLst/>
          </a:prstGeom>
          <a:effectLst>
            <a:outerShdw blurRad="50800" dist="38100" dir="2700000" algn="tl" rotWithShape="0">
              <a:prstClr val="black">
                <a:alpha val="40000"/>
              </a:prstClr>
            </a:outerShdw>
          </a:effectLst>
        </p:spPr>
      </p:pic>
      <p:pic>
        <p:nvPicPr>
          <p:cNvPr id="17" name="Picture 16" descr="Batch-Programming-10.png"/>
          <p:cNvPicPr>
            <a:picLocks noChangeAspect="1"/>
          </p:cNvPicPr>
          <p:nvPr/>
        </p:nvPicPr>
        <p:blipFill rotWithShape="1">
          <a:blip r:embed="rId5" cstate="print">
            <a:duotone>
              <a:srgbClr val="5E5E5C">
                <a:shade val="45000"/>
                <a:satMod val="135000"/>
              </a:srgbClr>
              <a:prstClr val="white"/>
            </a:duotone>
            <a:extLst>
              <a:ext uri="{28A0092B-C50C-407E-A947-70E740481C1C}">
                <a14:useLocalDpi xmlns:a14="http://schemas.microsoft.com/office/drawing/2010/main" val="0"/>
              </a:ext>
            </a:extLst>
          </a:blip>
          <a:srcRect l="7177" t="7422" r="13647" b="40432"/>
          <a:stretch/>
        </p:blipFill>
        <p:spPr>
          <a:xfrm>
            <a:off x="4288504" y="5450504"/>
            <a:ext cx="920254" cy="606079"/>
          </a:xfrm>
          <a:prstGeom prst="rect">
            <a:avLst/>
          </a:prstGeom>
          <a:effectLst>
            <a:outerShdw blurRad="50800" dist="38100" dir="2700000" algn="tl" rotWithShape="0">
              <a:prstClr val="black">
                <a:alpha val="40000"/>
              </a:prstClr>
            </a:outerShdw>
          </a:effectLst>
        </p:spPr>
      </p:pic>
      <p:sp>
        <p:nvSpPr>
          <p:cNvPr id="18" name="Rectangle 17"/>
          <p:cNvSpPr/>
          <p:nvPr/>
        </p:nvSpPr>
        <p:spPr>
          <a:xfrm>
            <a:off x="7150100" y="4244801"/>
            <a:ext cx="1231900" cy="479599"/>
          </a:xfrm>
          <a:prstGeom prst="rect">
            <a:avLst/>
          </a:prstGeom>
          <a:solidFill>
            <a:srgbClr val="F4F3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4F3F0"/>
              </a:solidFill>
              <a:effectLst/>
              <a:uLnTx/>
              <a:uFillTx/>
              <a:latin typeface="Arial"/>
              <a:ea typeface="+mn-ea"/>
              <a:cs typeface="+mn-cs"/>
            </a:endParaRPr>
          </a:p>
        </p:txBody>
      </p:sp>
      <p:pic>
        <p:nvPicPr>
          <p:cNvPr id="19" name="Picture 18" descr="Batch-Programming-10.png"/>
          <p:cNvPicPr>
            <a:picLocks noChangeAspect="1"/>
          </p:cNvPicPr>
          <p:nvPr/>
        </p:nvPicPr>
        <p:blipFill rotWithShape="1">
          <a:blip r:embed="rId6" cstate="print">
            <a:duotone>
              <a:srgbClr val="5E5E5C">
                <a:shade val="45000"/>
                <a:satMod val="135000"/>
              </a:srgbClr>
              <a:prstClr val="white"/>
            </a:duotone>
            <a:extLst>
              <a:ext uri="{28A0092B-C50C-407E-A947-70E740481C1C}">
                <a14:useLocalDpi xmlns:a14="http://schemas.microsoft.com/office/drawing/2010/main" val="0"/>
              </a:ext>
            </a:extLst>
          </a:blip>
          <a:srcRect l="7177" t="7422" r="13647" b="40432"/>
          <a:stretch/>
        </p:blipFill>
        <p:spPr>
          <a:xfrm>
            <a:off x="7751688" y="4306000"/>
            <a:ext cx="574656" cy="378468"/>
          </a:xfrm>
          <a:prstGeom prst="rect">
            <a:avLst/>
          </a:prstGeom>
          <a:effectLst>
            <a:outerShdw blurRad="50800" dist="38100" dir="2700000" algn="tl" rotWithShape="0">
              <a:prstClr val="black">
                <a:alpha val="40000"/>
              </a:prstClr>
            </a:outerShdw>
          </a:effectLst>
        </p:spPr>
      </p:pic>
      <p:pic>
        <p:nvPicPr>
          <p:cNvPr id="20" name="Picture 19" descr="Batch-Programming-10.png"/>
          <p:cNvPicPr>
            <a:picLocks noChangeAspect="1"/>
          </p:cNvPicPr>
          <p:nvPr/>
        </p:nvPicPr>
        <p:blipFill rotWithShape="1">
          <a:blip r:embed="rId6" cstate="print">
            <a:duotone>
              <a:srgbClr val="5E5E5C">
                <a:shade val="45000"/>
                <a:satMod val="135000"/>
              </a:srgbClr>
              <a:prstClr val="white"/>
            </a:duotone>
            <a:extLst>
              <a:ext uri="{28A0092B-C50C-407E-A947-70E740481C1C}">
                <a14:useLocalDpi xmlns:a14="http://schemas.microsoft.com/office/drawing/2010/main" val="0"/>
              </a:ext>
            </a:extLst>
          </a:blip>
          <a:srcRect l="7177" t="7422" r="13647" b="40432"/>
          <a:stretch/>
        </p:blipFill>
        <p:spPr>
          <a:xfrm>
            <a:off x="7151881" y="4279442"/>
            <a:ext cx="574656" cy="3784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69183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7010399" y="228600"/>
            <a:ext cx="1949989" cy="1176718"/>
          </a:xfrm>
          <a:prstGeom prst="rect">
            <a:avLst/>
          </a:prstGeom>
        </p:spPr>
      </p:pic>
      <p:pic>
        <p:nvPicPr>
          <p:cNvPr id="9" name="Picture 8"/>
          <p:cNvPicPr>
            <a:picLocks noChangeAspect="1"/>
          </p:cNvPicPr>
          <p:nvPr/>
        </p:nvPicPr>
        <p:blipFill>
          <a:blip r:embed="rId5"/>
          <a:stretch>
            <a:fillRect/>
          </a:stretch>
        </p:blipFill>
        <p:spPr>
          <a:xfrm>
            <a:off x="0" y="-1"/>
            <a:ext cx="398822" cy="6858001"/>
          </a:xfrm>
          <a:prstGeom prst="rect">
            <a:avLst/>
          </a:prstGeom>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3" y="270730"/>
            <a:ext cx="6448426" cy="9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 y="1885890"/>
            <a:ext cx="8658226" cy="366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6165862"/>
            <a:ext cx="1928814" cy="43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892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data_back.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534" y="2786642"/>
            <a:ext cx="7572233" cy="282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609600" y="1066800"/>
            <a:ext cx="7391400" cy="3048000"/>
          </a:xfrm>
          <a:prstGeom prst="rect">
            <a:avLst/>
          </a:prstGeom>
        </p:spPr>
        <p:txBody>
          <a:bodyPr vert="horz" lIns="0" tIns="0" rIns="0" bIns="0" rtlCol="0" anchor="b" anchorCtr="0">
            <a:normAutofit fontScale="92500" lnSpcReduction="20000"/>
          </a:bodyPr>
          <a:lstStyle>
            <a:lvl1pPr algn="l" defTabSz="914400" rtl="0" eaLnBrk="1" latinLnBrk="0" hangingPunct="1">
              <a:lnSpc>
                <a:spcPct val="100000"/>
              </a:lnSpc>
              <a:spcBef>
                <a:spcPct val="0"/>
              </a:spcBef>
              <a:buNone/>
              <a:defRPr sz="2800" kern="2400" spc="-20" baseline="0">
                <a:solidFill>
                  <a:srgbClr val="FA821E"/>
                </a:solidFill>
                <a:latin typeface="+mj-lt"/>
                <a:ea typeface="+mj-ea"/>
                <a:cs typeface="+mj-cs"/>
              </a:defRPr>
            </a:lvl1pPr>
          </a:lstStyle>
          <a:p>
            <a:pPr fontAlgn="auto">
              <a:spcAft>
                <a:spcPts val="0"/>
              </a:spcAft>
            </a:pPr>
            <a:r>
              <a:rPr lang="en-US" sz="6000" b="1"/>
              <a:t>Administrador Empresarial de Llaves</a:t>
            </a:r>
            <a:endParaRPr lang="en-US" sz="6000" b="1" dirty="0"/>
          </a:p>
          <a:p>
            <a:pPr fontAlgn="auto">
              <a:spcAft>
                <a:spcPts val="0"/>
              </a:spcAft>
            </a:pPr>
            <a:r>
              <a:rPr lang="en-US" sz="6000" b="1" dirty="0"/>
              <a:t>(SafeNet </a:t>
            </a:r>
            <a:r>
              <a:rPr lang="en-US" sz="6000" b="1" dirty="0" err="1"/>
              <a:t>KeySecure</a:t>
            </a:r>
            <a:r>
              <a:rPr lang="en-US" sz="6000" b="1" dirty="0"/>
              <a:t>)</a:t>
            </a:r>
          </a:p>
        </p:txBody>
      </p:sp>
      <p:pic>
        <p:nvPicPr>
          <p:cNvPr id="5" name="Picture 4" descr="SafeNet_icons-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4495800"/>
            <a:ext cx="2133600" cy="2133600"/>
          </a:xfrm>
          <a:prstGeom prst="rect">
            <a:avLst/>
          </a:prstGeom>
        </p:spPr>
      </p:pic>
    </p:spTree>
    <p:extLst>
      <p:ext uri="{BB962C8B-B14F-4D97-AF65-F5344CB8AC3E}">
        <p14:creationId xmlns:p14="http://schemas.microsoft.com/office/powerpoint/2010/main" val="719169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78858" cy="484960"/>
          </a:xfrm>
        </p:spPr>
        <p:txBody>
          <a:bodyPr/>
          <a:lstStyle/>
          <a:p>
            <a:r>
              <a:rPr lang="en-US" kern="0" spc="0">
                <a:solidFill>
                  <a:srgbClr val="F6821F"/>
                </a:solidFill>
                <a:latin typeface="Arial" panose="020B0604020202020204" pitchFamily="34" charset="0"/>
                <a:ea typeface="Arial Unicode MS" pitchFamily="34" charset="-128"/>
                <a:cs typeface="Arial" panose="020B0604020202020204" pitchFamily="34" charset="0"/>
              </a:rPr>
              <a:t>Administración Centralizada de Llaves</a:t>
            </a:r>
            <a:endParaRPr lang="en-US" dirty="0"/>
          </a:p>
        </p:txBody>
      </p:sp>
      <p:sp>
        <p:nvSpPr>
          <p:cNvPr id="3" name="Content Placeholder 2"/>
          <p:cNvSpPr>
            <a:spLocks noGrp="1"/>
          </p:cNvSpPr>
          <p:nvPr>
            <p:ph idx="1"/>
          </p:nvPr>
        </p:nvSpPr>
        <p:spPr>
          <a:xfrm>
            <a:off x="304800" y="2285999"/>
            <a:ext cx="7239000" cy="3580257"/>
          </a:xfrm>
        </p:spPr>
        <p:txBody>
          <a:bodyPr>
            <a:noAutofit/>
          </a:bodyPr>
          <a:lstStyle/>
          <a:p>
            <a:pPr>
              <a:lnSpc>
                <a:spcPct val="150000"/>
              </a:lnSpc>
            </a:pPr>
            <a:r>
              <a:rPr lang="en-US" sz="2400"/>
              <a:t>Sus datos son tan seguros como lo son sus llaves</a:t>
            </a:r>
            <a:endParaRPr lang="en-US" sz="2400" dirty="0"/>
          </a:p>
          <a:p>
            <a:pPr>
              <a:lnSpc>
                <a:spcPct val="150000"/>
              </a:lnSpc>
            </a:pPr>
            <a:r>
              <a:rPr lang="en-US" sz="2400"/>
              <a:t>Llaves (y datos) pueden tener una vida útil de muchas décadas</a:t>
            </a:r>
            <a:endParaRPr lang="en-US" sz="2400" dirty="0"/>
          </a:p>
          <a:p>
            <a:pPr>
              <a:lnSpc>
                <a:spcPct val="150000"/>
              </a:lnSpc>
            </a:pPr>
            <a:r>
              <a:rPr lang="en-US" sz="2400"/>
              <a:t>Soporte de activos de cifrado heterogéneos</a:t>
            </a:r>
            <a:endParaRPr lang="en-US" sz="2400" dirty="0"/>
          </a:p>
          <a:p>
            <a:pPr>
              <a:lnSpc>
                <a:spcPct val="150000"/>
              </a:lnSpc>
            </a:pPr>
            <a:r>
              <a:rPr lang="en-US" sz="2400"/>
              <a:t>Soporte de variados objetos criptográficos</a:t>
            </a:r>
            <a:endParaRPr lang="en-US" sz="2400" dirty="0"/>
          </a:p>
          <a:p>
            <a:pPr>
              <a:lnSpc>
                <a:spcPct val="150000"/>
              </a:lnSpc>
            </a:pPr>
            <a:r>
              <a:rPr lang="en-US" sz="2400"/>
              <a:t>El uso de estándares </a:t>
            </a:r>
            <a:r>
              <a:rPr lang="en-US" sz="2400" dirty="0"/>
              <a:t>(KMIP</a:t>
            </a:r>
            <a:r>
              <a:rPr lang="en-US" sz="2400"/>
              <a:t>) es obligatorio</a:t>
            </a:r>
            <a:endParaRPr lang="en-US" sz="2400" dirty="0"/>
          </a:p>
          <a:p>
            <a:pPr>
              <a:lnSpc>
                <a:spcPct val="150000"/>
              </a:lnSpc>
            </a:pPr>
            <a:r>
              <a:rPr lang="en-US" sz="2400"/>
              <a:t>La recuperación de desastres es esencial</a:t>
            </a:r>
            <a:endParaRPr lang="en-US" sz="2400"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31</a:t>
            </a:fld>
            <a:endParaRPr lang="en-GB" dirty="0">
              <a:solidFill>
                <a:srgbClr val="FA821E"/>
              </a:solidFill>
            </a:endParaRPr>
          </a:p>
        </p:txBody>
      </p:sp>
      <p:sp>
        <p:nvSpPr>
          <p:cNvPr id="6" name="Content Placeholder 2"/>
          <p:cNvSpPr txBox="1">
            <a:spLocks/>
          </p:cNvSpPr>
          <p:nvPr/>
        </p:nvSpPr>
        <p:spPr>
          <a:xfrm>
            <a:off x="766235" y="990600"/>
            <a:ext cx="7082365" cy="830793"/>
          </a:xfrm>
          <a:prstGeom prst="rect">
            <a:avLst/>
          </a:prstGeom>
          <a:solidFill>
            <a:srgbClr val="FFFFFF">
              <a:lumMod val="95000"/>
            </a:srgbClr>
          </a:solidFill>
          <a:ln w="25400" cap="flat" cmpd="sng" algn="ctr">
            <a:solidFill>
              <a:srgbClr val="F39100"/>
            </a:solidFill>
            <a:prstDash val="solid"/>
          </a:ln>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200" b="0" i="1" u="none" strike="noStrike" kern="1200" cap="none" spc="0" normalizeH="0" baseline="0" noProof="0">
                <a:ln>
                  <a:noFill/>
                </a:ln>
                <a:solidFill>
                  <a:srgbClr val="000000"/>
                </a:solidFill>
                <a:effectLst/>
                <a:uLnTx/>
                <a:uFillTx/>
                <a:latin typeface="Arial"/>
                <a:ea typeface="ＭＳ Ｐゴシック"/>
                <a:cs typeface="Arial"/>
              </a:rPr>
              <a:t>Si sus datos ya están encriptados, perder las llaves sería un desastre significativo e irrecuperable!</a:t>
            </a:r>
            <a:endParaRPr kumimoji="0" lang="en-US" sz="1600" b="0" i="1" u="none" strike="noStrike" kern="1200" cap="none" spc="0" normalizeH="0" baseline="0" noProof="0" dirty="0">
              <a:ln>
                <a:noFill/>
              </a:ln>
              <a:solidFill>
                <a:srgbClr val="000000"/>
              </a:solidFill>
              <a:effectLst/>
              <a:uLnTx/>
              <a:uFillTx/>
              <a:latin typeface="Arial"/>
              <a:ea typeface="ＭＳ Ｐゴシック"/>
              <a:cs typeface="Arial"/>
            </a:endParaRPr>
          </a:p>
        </p:txBody>
      </p:sp>
      <p:grpSp>
        <p:nvGrpSpPr>
          <p:cNvPr id="7" name="Group 21"/>
          <p:cNvGrpSpPr/>
          <p:nvPr/>
        </p:nvGrpSpPr>
        <p:grpSpPr>
          <a:xfrm>
            <a:off x="7162800" y="2743200"/>
            <a:ext cx="1752658" cy="2546853"/>
            <a:chOff x="6828338" y="4023659"/>
            <a:chExt cx="1752658" cy="2546853"/>
          </a:xfrm>
        </p:grpSpPr>
        <p:pic>
          <p:nvPicPr>
            <p:cNvPr id="8" name="Picture 7" descr="red-ke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8338" y="5302502"/>
              <a:ext cx="1752658" cy="1268010"/>
            </a:xfrm>
            <a:prstGeom prst="rect">
              <a:avLst/>
            </a:prstGeom>
          </p:spPr>
        </p:pic>
        <p:pic>
          <p:nvPicPr>
            <p:cNvPr id="9" name="Picture 8" descr="blue-ke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8338" y="4900553"/>
              <a:ext cx="1752658" cy="1268010"/>
            </a:xfrm>
            <a:prstGeom prst="rect">
              <a:avLst/>
            </a:prstGeom>
          </p:spPr>
        </p:pic>
        <p:pic>
          <p:nvPicPr>
            <p:cNvPr id="10" name="Picture 9" descr="gray-ke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8338" y="4479568"/>
              <a:ext cx="1752658" cy="1268010"/>
            </a:xfrm>
            <a:prstGeom prst="rect">
              <a:avLst/>
            </a:prstGeom>
          </p:spPr>
        </p:pic>
        <p:pic>
          <p:nvPicPr>
            <p:cNvPr id="11" name="Picture 10" descr="gray-ke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8338" y="4023659"/>
              <a:ext cx="1752658" cy="1268010"/>
            </a:xfrm>
            <a:prstGeom prst="rect">
              <a:avLst/>
            </a:prstGeom>
          </p:spPr>
        </p:pic>
      </p:grpSp>
    </p:spTree>
    <p:extLst>
      <p:ext uri="{BB962C8B-B14F-4D97-AF65-F5344CB8AC3E}">
        <p14:creationId xmlns:p14="http://schemas.microsoft.com/office/powerpoint/2010/main" val="3059984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78858" cy="484960"/>
          </a:xfrm>
        </p:spPr>
        <p:txBody>
          <a:bodyPr/>
          <a:lstStyle/>
          <a:p>
            <a:r>
              <a:rPr lang="en-US" kern="0" spc="0">
                <a:solidFill>
                  <a:srgbClr val="F6821F"/>
                </a:solidFill>
                <a:latin typeface="Arial" panose="020B0604020202020204" pitchFamily="34" charset="0"/>
                <a:ea typeface="Arial Unicode MS" pitchFamily="34" charset="-128"/>
                <a:cs typeface="Arial" panose="020B0604020202020204" pitchFamily="34" charset="0"/>
              </a:rPr>
              <a:t>Casos de Uso de KeySecure</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32</a:t>
            </a:fld>
            <a:endParaRPr lang="en-GB" dirty="0">
              <a:solidFill>
                <a:srgbClr val="FA821E"/>
              </a:solidFill>
            </a:endParaRPr>
          </a:p>
        </p:txBody>
      </p:sp>
      <p:graphicFrame>
        <p:nvGraphicFramePr>
          <p:cNvPr id="6" name="Diagram 5"/>
          <p:cNvGraphicFramePr/>
          <p:nvPr>
            <p:extLst>
              <p:ext uri="{D42A27DB-BD31-4B8C-83A1-F6EECF244321}">
                <p14:modId xmlns:p14="http://schemas.microsoft.com/office/powerpoint/2010/main" val="2395711093"/>
              </p:ext>
            </p:extLst>
          </p:nvPr>
        </p:nvGraphicFramePr>
        <p:xfrm>
          <a:off x="381000" y="1143000"/>
          <a:ext cx="8001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457200" y="1219200"/>
            <a:ext cx="616258" cy="635309"/>
          </a:xfrm>
          <a:prstGeom prst="ellipse">
            <a:avLst/>
          </a:prstGeom>
          <a:blipFill rotWithShape="1">
            <a:blip r:embed="rId7"/>
            <a:stretch>
              <a:fillRect/>
            </a:stretch>
          </a:blipFill>
          <a:ln w="25400" cap="flat" cmpd="sng" algn="ctr">
            <a:solidFill>
              <a:srgbClr val="6C286B">
                <a:tint val="40000"/>
                <a:alpha val="90000"/>
                <a:hueOff val="0"/>
                <a:satOff val="0"/>
                <a:lumOff val="0"/>
                <a:alphaOff val="0"/>
              </a:srgbClr>
            </a:solidFill>
            <a:prstDash val="solid"/>
          </a:ln>
          <a:effectLst/>
        </p:spPr>
      </p:sp>
      <p:sp>
        <p:nvSpPr>
          <p:cNvPr id="8" name="Oval 7"/>
          <p:cNvSpPr/>
          <p:nvPr/>
        </p:nvSpPr>
        <p:spPr>
          <a:xfrm>
            <a:off x="526742" y="2057400"/>
            <a:ext cx="616258" cy="635309"/>
          </a:xfrm>
          <a:prstGeom prst="ellipse">
            <a:avLst/>
          </a:prstGeom>
          <a:blipFill rotWithShape="1">
            <a:blip r:embed="rId8">
              <a:duotone>
                <a:srgbClr val="D7D7D7">
                  <a:shade val="45000"/>
                  <a:satMod val="135000"/>
                </a:srgbClr>
                <a:prstClr val="white"/>
              </a:duotone>
            </a:blip>
            <a:stretch>
              <a:fillRect/>
            </a:stretch>
          </a:blipFill>
          <a:ln w="25400" cap="flat" cmpd="sng" algn="ctr">
            <a:solidFill>
              <a:srgbClr val="6C286B">
                <a:tint val="40000"/>
                <a:alpha val="90000"/>
                <a:hueOff val="0"/>
                <a:satOff val="0"/>
                <a:lumOff val="0"/>
                <a:alphaOff val="0"/>
              </a:srgbClr>
            </a:solidFill>
            <a:prstDash val="solid"/>
          </a:ln>
          <a:effectLst/>
        </p:spPr>
      </p:sp>
      <p:sp>
        <p:nvSpPr>
          <p:cNvPr id="9" name="Oval 8"/>
          <p:cNvSpPr/>
          <p:nvPr/>
        </p:nvSpPr>
        <p:spPr>
          <a:xfrm>
            <a:off x="533400" y="2819400"/>
            <a:ext cx="616258" cy="635309"/>
          </a:xfrm>
          <a:prstGeom prst="ellipse">
            <a:avLst/>
          </a:prstGeom>
          <a:blipFill rotWithShape="1">
            <a:blip r:embed="rId9"/>
            <a:stretch>
              <a:fillRect/>
            </a:stretch>
          </a:blipFill>
          <a:ln w="25400" cap="flat" cmpd="sng" algn="ctr">
            <a:solidFill>
              <a:srgbClr val="6C286B">
                <a:tint val="40000"/>
                <a:alpha val="90000"/>
                <a:hueOff val="0"/>
                <a:satOff val="0"/>
                <a:lumOff val="0"/>
                <a:alphaOff val="0"/>
              </a:srgbClr>
            </a:solidFill>
            <a:prstDash val="solid"/>
          </a:ln>
          <a:effectLst/>
        </p:spPr>
      </p:sp>
      <p:sp>
        <p:nvSpPr>
          <p:cNvPr id="10" name="Oval 9"/>
          <p:cNvSpPr/>
          <p:nvPr/>
        </p:nvSpPr>
        <p:spPr>
          <a:xfrm>
            <a:off x="533400" y="3657600"/>
            <a:ext cx="616258" cy="635309"/>
          </a:xfrm>
          <a:prstGeom prst="ellipse">
            <a:avLst/>
          </a:prstGeom>
          <a:blipFill rotWithShape="1">
            <a:blip r:embed="rId10"/>
            <a:stretch>
              <a:fillRect/>
            </a:stretch>
          </a:blipFill>
          <a:ln w="25400" cap="flat" cmpd="sng" algn="ctr">
            <a:solidFill>
              <a:srgbClr val="6C286B">
                <a:tint val="40000"/>
                <a:alpha val="90000"/>
                <a:hueOff val="0"/>
                <a:satOff val="0"/>
                <a:lumOff val="0"/>
                <a:alphaOff val="0"/>
              </a:srgbClr>
            </a:solidFill>
            <a:prstDash val="solid"/>
          </a:ln>
          <a:effectLst/>
        </p:spPr>
      </p:sp>
      <p:sp>
        <p:nvSpPr>
          <p:cNvPr id="11" name="Oval 10"/>
          <p:cNvSpPr/>
          <p:nvPr/>
        </p:nvSpPr>
        <p:spPr>
          <a:xfrm>
            <a:off x="533400" y="4495800"/>
            <a:ext cx="616258" cy="635309"/>
          </a:xfrm>
          <a:prstGeom prst="ellipse">
            <a:avLst/>
          </a:prstGeom>
          <a:blipFill rotWithShape="1">
            <a:blip r:embed="rId11"/>
            <a:stretch>
              <a:fillRect/>
            </a:stretch>
          </a:blipFill>
          <a:ln w="25400" cap="flat" cmpd="sng" algn="ctr">
            <a:solidFill>
              <a:srgbClr val="6C286B">
                <a:tint val="40000"/>
                <a:alpha val="90000"/>
                <a:hueOff val="0"/>
                <a:satOff val="0"/>
                <a:lumOff val="0"/>
                <a:alphaOff val="0"/>
              </a:srgbClr>
            </a:solidFill>
            <a:prstDash val="solid"/>
          </a:ln>
          <a:effectLst/>
        </p:spPr>
      </p:sp>
      <p:sp>
        <p:nvSpPr>
          <p:cNvPr id="12" name="Oval 11"/>
          <p:cNvSpPr/>
          <p:nvPr/>
        </p:nvSpPr>
        <p:spPr>
          <a:xfrm>
            <a:off x="533400" y="5460691"/>
            <a:ext cx="616258" cy="635309"/>
          </a:xfrm>
          <a:prstGeom prst="ellipse">
            <a:avLst/>
          </a:prstGeom>
          <a:blipFill rotWithShape="1">
            <a:blip r:embed="rId12"/>
            <a:stretch>
              <a:fillRect/>
            </a:stretch>
          </a:blipFill>
          <a:ln w="25400" cap="flat" cmpd="sng" algn="ctr">
            <a:solidFill>
              <a:srgbClr val="6C286B">
                <a:tint val="40000"/>
                <a:alpha val="90000"/>
                <a:hueOff val="0"/>
                <a:satOff val="0"/>
                <a:lumOff val="0"/>
                <a:alphaOff val="0"/>
              </a:srgbClr>
            </a:solidFill>
            <a:prstDash val="solid"/>
          </a:ln>
          <a:effectLst/>
        </p:spPr>
      </p:sp>
    </p:spTree>
    <p:extLst>
      <p:ext uri="{BB962C8B-B14F-4D97-AF65-F5344CB8AC3E}">
        <p14:creationId xmlns:p14="http://schemas.microsoft.com/office/powerpoint/2010/main" val="11880634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data_back.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7024" y="2786642"/>
            <a:ext cx="7572233" cy="282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609600" y="1757148"/>
            <a:ext cx="6629400" cy="2058987"/>
          </a:xfrm>
          <a:prstGeom prst="rect">
            <a:avLst/>
          </a:prstGeom>
        </p:spPr>
        <p:txBody>
          <a:bodyPr vert="horz" lIns="0" tIns="0" rIns="0" bIns="0" rtlCol="0" anchor="b" anchorCtr="0">
            <a:normAutofit fontScale="92500"/>
          </a:bodyPr>
          <a:lstStyle>
            <a:lvl1pPr algn="l" defTabSz="914400" rtl="0" eaLnBrk="1" latinLnBrk="0" hangingPunct="1">
              <a:lnSpc>
                <a:spcPct val="100000"/>
              </a:lnSpc>
              <a:spcBef>
                <a:spcPct val="0"/>
              </a:spcBef>
              <a:buNone/>
              <a:defRPr sz="2800" kern="2400" spc="-20" baseline="0">
                <a:solidFill>
                  <a:srgbClr val="FA821E"/>
                </a:solidFill>
                <a:latin typeface="+mj-lt"/>
                <a:ea typeface="+mj-ea"/>
                <a:cs typeface="+mj-cs"/>
              </a:defRPr>
            </a:lvl1pPr>
          </a:lstStyle>
          <a:p>
            <a:pPr fontAlgn="auto">
              <a:spcAft>
                <a:spcPts val="0"/>
              </a:spcAft>
            </a:pPr>
            <a:r>
              <a:rPr lang="en-US" sz="6000" b="1"/>
              <a:t>Protegiendo Datos en Movimiento</a:t>
            </a:r>
            <a:endParaRPr lang="en-US" sz="6000" b="1" dirty="0"/>
          </a:p>
        </p:txBody>
      </p:sp>
      <p:pic>
        <p:nvPicPr>
          <p:cNvPr id="13" name="Picture 12" descr="SafeNet_icons-7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779698"/>
            <a:ext cx="1828678" cy="1828678"/>
          </a:xfrm>
          <a:prstGeom prst="rect">
            <a:avLst/>
          </a:prstGeom>
        </p:spPr>
      </p:pic>
      <p:pic>
        <p:nvPicPr>
          <p:cNvPr id="14" name="Picture 13" descr="SafeNet_icons-7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522" y="5029322"/>
            <a:ext cx="1828678" cy="1828678"/>
          </a:xfrm>
          <a:prstGeom prst="rect">
            <a:avLst/>
          </a:prstGeom>
        </p:spPr>
      </p:pic>
    </p:spTree>
    <p:extLst>
      <p:ext uri="{BB962C8B-B14F-4D97-AF65-F5344CB8AC3E}">
        <p14:creationId xmlns:p14="http://schemas.microsoft.com/office/powerpoint/2010/main" val="20524477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78858" cy="484960"/>
          </a:xfrm>
        </p:spPr>
        <p:txBody>
          <a:bodyPr/>
          <a:lstStyle/>
          <a:p>
            <a:r>
              <a:rPr lang="en-US" kern="0" spc="0">
                <a:solidFill>
                  <a:srgbClr val="F6821F"/>
                </a:solidFill>
                <a:latin typeface="Arial" panose="020B0604020202020204" pitchFamily="34" charset="0"/>
                <a:ea typeface="Arial Unicode MS" pitchFamily="34" charset="-128"/>
                <a:cs typeface="Arial" panose="020B0604020202020204" pitchFamily="34" charset="0"/>
              </a:rPr>
              <a:t>Casos de Uso de Encripción de Alta Velocidad</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34</a:t>
            </a:fld>
            <a:endParaRPr lang="en-GB" dirty="0">
              <a:solidFill>
                <a:srgbClr val="FA821E"/>
              </a:solidFill>
            </a:endParaRPr>
          </a:p>
        </p:txBody>
      </p:sp>
      <p:graphicFrame>
        <p:nvGraphicFramePr>
          <p:cNvPr id="6" name="Diagram 5"/>
          <p:cNvGraphicFramePr/>
          <p:nvPr>
            <p:extLst>
              <p:ext uri="{D42A27DB-BD31-4B8C-83A1-F6EECF244321}">
                <p14:modId xmlns:p14="http://schemas.microsoft.com/office/powerpoint/2010/main" val="1767758734"/>
              </p:ext>
            </p:extLst>
          </p:nvPr>
        </p:nvGraphicFramePr>
        <p:xfrm>
          <a:off x="152400" y="11430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216725" y="2273999"/>
            <a:ext cx="685800" cy="734880"/>
          </a:xfrm>
          <a:prstGeom prst="ellipse">
            <a:avLst/>
          </a:prstGeom>
          <a:blipFill rotWithShape="1">
            <a:blip r:embed="rId7">
              <a:duotone>
                <a:srgbClr val="D7D7D7">
                  <a:shade val="45000"/>
                  <a:satMod val="135000"/>
                </a:srgb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a:blipFill>
          <a:ln w="25400" cap="flat" cmpd="sng" algn="ctr">
            <a:solidFill>
              <a:srgbClr val="FFFFFF">
                <a:hueOff val="0"/>
                <a:satOff val="0"/>
                <a:lumOff val="0"/>
                <a:alphaOff val="0"/>
              </a:srgbClr>
            </a:solidFill>
            <a:prstDash val="solid"/>
          </a:ln>
          <a:effectLst/>
        </p:spPr>
      </p:sp>
      <p:sp>
        <p:nvSpPr>
          <p:cNvPr id="8" name="Oval 7"/>
          <p:cNvSpPr/>
          <p:nvPr/>
        </p:nvSpPr>
        <p:spPr>
          <a:xfrm>
            <a:off x="216725" y="1219200"/>
            <a:ext cx="710698" cy="764635"/>
          </a:xfrm>
          <a:prstGeom prst="ellipse">
            <a:avLst/>
          </a:prstGeom>
          <a:blipFill rotWithShape="1">
            <a:blip r:embed="rId9"/>
            <a:stretch>
              <a:fillRect/>
            </a:stretch>
          </a:blipFill>
          <a:ln w="25400" cap="flat" cmpd="sng" algn="ctr">
            <a:solidFill>
              <a:srgbClr val="D7D7D7">
                <a:alpha val="90000"/>
                <a:tint val="40000"/>
                <a:hueOff val="0"/>
                <a:satOff val="0"/>
                <a:lumOff val="0"/>
                <a:alphaOff val="0"/>
              </a:srgbClr>
            </a:solidFill>
            <a:prstDash val="solid"/>
          </a:ln>
          <a:effectLst/>
        </p:spPr>
      </p:sp>
      <p:sp>
        <p:nvSpPr>
          <p:cNvPr id="9" name="Oval 8"/>
          <p:cNvSpPr/>
          <p:nvPr/>
        </p:nvSpPr>
        <p:spPr>
          <a:xfrm>
            <a:off x="216725" y="3276600"/>
            <a:ext cx="685800" cy="734880"/>
          </a:xfrm>
          <a:prstGeom prst="ellipse">
            <a:avLst/>
          </a:prstGeom>
          <a:blipFill rotWithShape="1">
            <a:blip r:embed="rId10"/>
            <a:stretch>
              <a:fillRect/>
            </a:stretch>
          </a:blipFill>
          <a:ln w="25400" cap="flat" cmpd="sng" algn="ctr">
            <a:solidFill>
              <a:srgbClr val="FFFFFF">
                <a:hueOff val="0"/>
                <a:satOff val="0"/>
                <a:lumOff val="0"/>
                <a:alphaOff val="0"/>
              </a:srgbClr>
            </a:solidFill>
            <a:prstDash val="solid"/>
          </a:ln>
          <a:effectLst/>
        </p:spPr>
      </p:sp>
      <p:sp>
        <p:nvSpPr>
          <p:cNvPr id="10" name="Oval 9"/>
          <p:cNvSpPr/>
          <p:nvPr/>
        </p:nvSpPr>
        <p:spPr>
          <a:xfrm>
            <a:off x="216725" y="4343400"/>
            <a:ext cx="698823" cy="764635"/>
          </a:xfrm>
          <a:prstGeom prst="ellipse">
            <a:avLst/>
          </a:prstGeom>
          <a:blipFill rotWithShape="1">
            <a:blip r:embed="rId11"/>
            <a:stretch>
              <a:fillRect/>
            </a:stretch>
          </a:blipFill>
          <a:ln w="25400" cap="flat" cmpd="sng" algn="ctr">
            <a:solidFill>
              <a:srgbClr val="D7D7D7">
                <a:alpha val="90000"/>
                <a:tint val="40000"/>
                <a:hueOff val="0"/>
                <a:satOff val="0"/>
                <a:lumOff val="0"/>
                <a:alphaOff val="0"/>
              </a:srgbClr>
            </a:solidFill>
            <a:prstDash val="solid"/>
          </a:ln>
          <a:effectLst/>
        </p:spPr>
      </p:sp>
      <p:sp>
        <p:nvSpPr>
          <p:cNvPr id="11" name="Oval 10"/>
          <p:cNvSpPr/>
          <p:nvPr/>
        </p:nvSpPr>
        <p:spPr>
          <a:xfrm>
            <a:off x="216725" y="5334000"/>
            <a:ext cx="725218" cy="725217"/>
          </a:xfrm>
          <a:prstGeom prst="ellipse">
            <a:avLst/>
          </a:prstGeom>
          <a:blipFill rotWithShape="1">
            <a:blip r:embed="rId12"/>
            <a:stretch>
              <a:fillRect/>
            </a:stretch>
          </a:blipFill>
          <a:ln w="25400" cap="flat" cmpd="sng" algn="ctr">
            <a:solidFill>
              <a:srgbClr val="D7D7D7">
                <a:alpha val="90000"/>
                <a:tint val="40000"/>
                <a:hueOff val="0"/>
                <a:satOff val="0"/>
                <a:lumOff val="0"/>
                <a:alphaOff val="0"/>
              </a:srgbClr>
            </a:solidFill>
            <a:prstDash val="solid"/>
          </a:ln>
          <a:effectLst/>
        </p:spPr>
      </p:sp>
    </p:spTree>
    <p:extLst>
      <p:ext uri="{BB962C8B-B14F-4D97-AF65-F5344CB8AC3E}">
        <p14:creationId xmlns:p14="http://schemas.microsoft.com/office/powerpoint/2010/main" val="24270388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78858" cy="484960"/>
          </a:xfrm>
        </p:spPr>
        <p:txBody>
          <a:bodyPr/>
          <a:lstStyle/>
          <a:p>
            <a:r>
              <a:rPr lang="en-US" kern="0" spc="0">
                <a:solidFill>
                  <a:srgbClr val="F6821F"/>
                </a:solidFill>
                <a:latin typeface="Arial" panose="020B0604020202020204" pitchFamily="34" charset="0"/>
                <a:ea typeface="Arial Unicode MS" pitchFamily="34" charset="-128"/>
                <a:cs typeface="Arial" panose="020B0604020202020204" pitchFamily="34" charset="0"/>
              </a:rPr>
              <a:t>Beneficios del Cifrado de Capa 2</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35</a:t>
            </a:fld>
            <a:endParaRPr lang="en-GB" dirty="0">
              <a:solidFill>
                <a:srgbClr val="FA821E"/>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4217703911"/>
              </p:ext>
            </p:extLst>
          </p:nvPr>
        </p:nvGraphicFramePr>
        <p:xfrm>
          <a:off x="152400" y="990600"/>
          <a:ext cx="4267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txBox="1">
            <a:spLocks/>
          </p:cNvSpPr>
          <p:nvPr/>
        </p:nvSpPr>
        <p:spPr bwMode="auto">
          <a:xfrm>
            <a:off x="4343400" y="4865471"/>
            <a:ext cx="4539155" cy="1193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200"/>
              </a:spcAft>
              <a:buClr>
                <a:schemeClr val="bg1"/>
              </a:buClr>
              <a:buSzPct val="25000"/>
              <a:buFont typeface="Wingdings" charset="2"/>
              <a:buChar char="à"/>
              <a:defRPr sz="2400">
                <a:solidFill>
                  <a:srgbClr val="F39108"/>
                </a:solidFill>
                <a:latin typeface="+mn-lt"/>
                <a:ea typeface="+mn-ea"/>
                <a:cs typeface="+mn-cs"/>
              </a:defRPr>
            </a:lvl1pPr>
            <a:lvl2pPr marL="742950" indent="-285750" algn="l" rtl="0" eaLnBrk="1" fontAlgn="base" hangingPunct="1">
              <a:spcBef>
                <a:spcPts val="600"/>
              </a:spcBef>
              <a:spcAft>
                <a:spcPts val="200"/>
              </a:spcAft>
              <a:buSzPct val="100000"/>
              <a:buBlip>
                <a:blip r:embed="rId7"/>
              </a:buBlip>
              <a:defRPr sz="1600">
                <a:solidFill>
                  <a:srgbClr val="38434E"/>
                </a:solidFill>
                <a:latin typeface="+mn-lt"/>
                <a:ea typeface="+mn-ea"/>
                <a:cs typeface="+mn-cs"/>
              </a:defRPr>
            </a:lvl2pPr>
            <a:lvl3pPr marL="1143000" indent="-228600" algn="l" rtl="0" eaLnBrk="1" fontAlgn="base" hangingPunct="1">
              <a:spcBef>
                <a:spcPts val="600"/>
              </a:spcBef>
              <a:spcAft>
                <a:spcPts val="200"/>
              </a:spcAft>
              <a:buSzPct val="100000"/>
              <a:buBlip>
                <a:blip r:embed="rId7"/>
              </a:buBlip>
              <a:defRPr sz="1400">
                <a:solidFill>
                  <a:srgbClr val="38434E"/>
                </a:solidFill>
                <a:latin typeface="+mn-lt"/>
                <a:ea typeface="+mn-ea"/>
                <a:cs typeface="+mn-cs"/>
              </a:defRPr>
            </a:lvl3pPr>
            <a:lvl4pPr marL="1600200" indent="-228600" algn="l" rtl="0" eaLnBrk="1" fontAlgn="base" hangingPunct="1">
              <a:spcBef>
                <a:spcPts val="600"/>
              </a:spcBef>
              <a:spcAft>
                <a:spcPts val="200"/>
              </a:spcAft>
              <a:buSzPct val="100000"/>
              <a:buBlip>
                <a:blip r:embed="rId7"/>
              </a:buBlip>
              <a:defRPr sz="1200">
                <a:solidFill>
                  <a:srgbClr val="38434E"/>
                </a:solidFill>
                <a:latin typeface="+mn-lt"/>
                <a:ea typeface="+mn-ea"/>
                <a:cs typeface="+mn-cs"/>
              </a:defRPr>
            </a:lvl4pPr>
            <a:lvl5pPr marL="2057400" indent="-228600" algn="l" rtl="0" eaLnBrk="1" fontAlgn="base" hangingPunct="1">
              <a:spcBef>
                <a:spcPts val="600"/>
              </a:spcBef>
              <a:spcAft>
                <a:spcPts val="200"/>
              </a:spcAft>
              <a:buSzPct val="100000"/>
              <a:buBlip>
                <a:blip r:embed="rId7"/>
              </a:buBlip>
              <a:defRPr sz="1200">
                <a:solidFill>
                  <a:srgbClr val="38434E"/>
                </a:solidFill>
                <a:latin typeface="+mn-lt"/>
                <a:ea typeface="+mn-ea"/>
                <a:cs typeface="+mn-cs"/>
              </a:defRPr>
            </a:lvl5pPr>
            <a:lvl6pPr marL="25146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6pPr>
            <a:lvl7pPr marL="29718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7pPr>
            <a:lvl8pPr marL="34290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8pPr>
            <a:lvl9pPr marL="3886200" indent="-228600" algn="l" rtl="0" eaLnBrk="1" fontAlgn="base" hangingPunct="1">
              <a:spcBef>
                <a:spcPts val="600"/>
              </a:spcBef>
              <a:spcAft>
                <a:spcPts val="200"/>
              </a:spcAft>
              <a:buFont typeface="Wingdings" pitchFamily="-109" charset="2"/>
              <a:buChar char="à"/>
              <a:defRPr sz="1400">
                <a:solidFill>
                  <a:schemeClr val="tx1"/>
                </a:solidFill>
                <a:latin typeface="+mn-lt"/>
                <a:ea typeface="+mn-ea"/>
                <a:cs typeface="+mn-cs"/>
              </a:defRPr>
            </a:lvl9pPr>
          </a:lstStyle>
          <a:p>
            <a:pPr algn="ctr">
              <a:buClr>
                <a:srgbClr val="FFFFFF"/>
              </a:buClr>
            </a:pPr>
            <a:r>
              <a:rPr lang="en-US" sz="1800" b="1" kern="0">
                <a:solidFill>
                  <a:srgbClr val="000000"/>
                </a:solidFill>
                <a:latin typeface="Calibri"/>
                <a:ea typeface="ＭＳ Ｐゴシック"/>
              </a:rPr>
              <a:t>Máximo throughput con cero overhead protocolar</a:t>
            </a:r>
            <a:endParaRPr lang="en-US" sz="1800" b="1" kern="0" dirty="0">
              <a:solidFill>
                <a:srgbClr val="000000"/>
              </a:solidFill>
              <a:latin typeface="Calibri"/>
              <a:ea typeface="ＭＳ Ｐゴシック"/>
            </a:endParaRPr>
          </a:p>
        </p:txBody>
      </p:sp>
      <p:pic>
        <p:nvPicPr>
          <p:cNvPr id="8"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6043" r="4925"/>
          <a:stretch/>
        </p:blipFill>
        <p:spPr bwMode="auto">
          <a:xfrm>
            <a:off x="4495800" y="1600200"/>
            <a:ext cx="4625894" cy="325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0337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38" y="1143000"/>
            <a:ext cx="6048672" cy="3657600"/>
          </a:xfrm>
        </p:spPr>
        <p:txBody>
          <a:bodyPr>
            <a:normAutofit/>
          </a:bodyPr>
          <a:lstStyle/>
          <a:p>
            <a:pPr lvl="0" algn="ctr"/>
            <a:br>
              <a:rPr lang="en-US" dirty="0">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Autenticación</a:t>
            </a:r>
            <a:br>
              <a:rPr lang="en-US" sz="4000" dirty="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r>
              <a:rPr lang="en-US" sz="4000" i="1">
                <a:latin typeface="Arial" panose="020B0604020202020204" pitchFamily="34" charset="0"/>
                <a:cs typeface="Arial" panose="020B0604020202020204" pitchFamily="34" charset="0"/>
              </a:rPr>
              <a:t>Quien y Qué Accede a sus Datos?</a:t>
            </a:r>
            <a:endParaRPr lang="en-US" sz="4000" i="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4294967295"/>
          </p:nvPr>
        </p:nvSpPr>
        <p:spPr>
          <a:xfrm>
            <a:off x="3903785" y="6600975"/>
            <a:ext cx="2133600" cy="180000"/>
          </a:xfrm>
          <a:prstGeom prst="rect">
            <a:avLst/>
          </a:prstGeom>
        </p:spPr>
        <p:txBody>
          <a:bodyPr/>
          <a:lstStyle/>
          <a:p>
            <a:pPr fontAlgn="auto">
              <a:spcBef>
                <a:spcPts val="0"/>
              </a:spcBef>
              <a:spcAft>
                <a:spcPts val="0"/>
              </a:spcAft>
              <a:defRPr/>
            </a:pPr>
            <a:fld id="{F9FE4912-FAFC-4A6A-AF9A-8985433BB071}" type="datetime1">
              <a:rPr lang="en-GB" smtClean="0">
                <a:solidFill>
                  <a:srgbClr val="EEECE1"/>
                </a:solidFill>
                <a:latin typeface="Arial"/>
              </a:rPr>
              <a:pPr fontAlgn="auto">
                <a:spcBef>
                  <a:spcPts val="0"/>
                </a:spcBef>
                <a:spcAft>
                  <a:spcPts val="0"/>
                </a:spcAft>
                <a:defRPr/>
              </a:pPr>
              <a:t>15/05/2017</a:t>
            </a:fld>
            <a:endParaRPr lang="en-US" dirty="0">
              <a:solidFill>
                <a:srgbClr val="EEECE1"/>
              </a:solidFill>
              <a:latin typeface="Arial"/>
            </a:endParaRPr>
          </a:p>
        </p:txBody>
      </p:sp>
      <p:sp>
        <p:nvSpPr>
          <p:cNvPr id="5" name="Slide Number Placeholder 4"/>
          <p:cNvSpPr>
            <a:spLocks noGrp="1"/>
          </p:cNvSpPr>
          <p:nvPr>
            <p:ph type="sldNum" sz="quarter" idx="4"/>
          </p:nvPr>
        </p:nvSpPr>
        <p:spPr/>
        <p:txBody>
          <a:bodyPr/>
          <a:lstStyle/>
          <a:p>
            <a:pPr>
              <a:defRPr/>
            </a:pPr>
            <a:fld id="{243D5735-7DAE-4F11-B841-0754B48AC604}" type="slidenum">
              <a:rPr lang="en-US" smtClean="0">
                <a:solidFill>
                  <a:srgbClr val="1F497D"/>
                </a:solidFill>
              </a:rPr>
              <a:pPr>
                <a:defRPr/>
              </a:pPr>
              <a:t>36</a:t>
            </a:fld>
            <a:endParaRPr lang="en-US" dirty="0">
              <a:solidFill>
                <a:srgbClr val="1F497D"/>
              </a:solidFill>
            </a:endParaRPr>
          </a:p>
        </p:txBody>
      </p:sp>
    </p:spTree>
    <p:extLst>
      <p:ext uri="{BB962C8B-B14F-4D97-AF65-F5344CB8AC3E}">
        <p14:creationId xmlns:p14="http://schemas.microsoft.com/office/powerpoint/2010/main" val="5814897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4640"/>
            <a:ext cx="7578858" cy="484960"/>
          </a:xfrm>
        </p:spPr>
        <p:txBody>
          <a:bodyPr/>
          <a:lstStyle/>
          <a:p>
            <a:r>
              <a:rPr lang="en-US"/>
              <a:t>Soluciones de Autenticación</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37</a:t>
            </a:fld>
            <a:endParaRPr lang="en-GB" dirty="0">
              <a:solidFill>
                <a:srgbClr val="FA821E"/>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603" y="533400"/>
            <a:ext cx="577893" cy="121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77937" y="2450561"/>
            <a:ext cx="8001000" cy="1406587"/>
          </a:xfrm>
          <a:prstGeom prst="roundRect">
            <a:avLst/>
          </a:prstGeom>
          <a:solidFill>
            <a:srgbClr val="FFFFFF"/>
          </a:solidFill>
          <a:ln w="28575" cap="flat" cmpd="sng" algn="ctr">
            <a:solidFill>
              <a:srgbClr val="800080"/>
            </a:solidFill>
            <a:prstDash val="solid"/>
          </a:ln>
          <a:effectLst/>
        </p:spPr>
        <p:txBody>
          <a:bodyPr rtlCol="0" anchor="ctr"/>
          <a:lstStyle/>
          <a:p>
            <a:pPr algn="ctr" defTabSz="457200">
              <a:defRPr/>
            </a:pPr>
            <a:endParaRPr lang="en-US" kern="0">
              <a:solidFill>
                <a:srgbClr val="F4F3F0"/>
              </a:solidFill>
              <a:latin typeface="Arial"/>
              <a:cs typeface="Arial" charset="0"/>
            </a:endParaRPr>
          </a:p>
        </p:txBody>
      </p:sp>
      <p:pic>
        <p:nvPicPr>
          <p:cNvPr id="8" name="Picture 7" descr="otp-aut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597" y="3285636"/>
            <a:ext cx="671264" cy="455335"/>
          </a:xfrm>
          <a:prstGeom prst="rect">
            <a:avLst/>
          </a:prstGeom>
        </p:spPr>
      </p:pic>
      <p:pic>
        <p:nvPicPr>
          <p:cNvPr id="9" name="Picture 8" descr="sms-aut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805" y="3205507"/>
            <a:ext cx="606720" cy="609303"/>
          </a:xfrm>
          <a:prstGeom prst="rect">
            <a:avLst/>
          </a:prstGeom>
        </p:spPr>
      </p:pic>
      <p:pic>
        <p:nvPicPr>
          <p:cNvPr id="10" name="Picture 9" descr="software-auth.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2639" y="3207984"/>
            <a:ext cx="558606" cy="558607"/>
          </a:xfrm>
          <a:prstGeom prst="rect">
            <a:avLst/>
          </a:prstGeom>
        </p:spPr>
      </p:pic>
      <p:pic>
        <p:nvPicPr>
          <p:cNvPr id="11" name="Picture 10" descr="usb-auth.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8949" y="3296321"/>
            <a:ext cx="645448" cy="410739"/>
          </a:xfrm>
          <a:prstGeom prst="rect">
            <a:avLst/>
          </a:prstGeom>
        </p:spPr>
      </p:pic>
      <p:pic>
        <p:nvPicPr>
          <p:cNvPr id="12" name="Picture 11" descr="smart-card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5652" y="3214398"/>
            <a:ext cx="521052" cy="551567"/>
          </a:xfrm>
          <a:prstGeom prst="rect">
            <a:avLst/>
          </a:prstGeom>
        </p:spPr>
      </p:pic>
      <p:pic>
        <p:nvPicPr>
          <p:cNvPr id="13" name="Picture 12" descr="hybrid-auth.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4622" y="3258159"/>
            <a:ext cx="725483" cy="482797"/>
          </a:xfrm>
          <a:prstGeom prst="rect">
            <a:avLst/>
          </a:prstGeom>
        </p:spPr>
      </p:pic>
      <p:pic>
        <p:nvPicPr>
          <p:cNvPr id="14" name="Picture 2" descr="alt"/>
          <p:cNvPicPr>
            <a:picLocks noChangeAspect="1" noChangeArrowheads="1"/>
          </p:cNvPicPr>
          <p:nvPr/>
        </p:nvPicPr>
        <p:blipFill>
          <a:blip r:embed="rId9" cstate="print"/>
          <a:srcRect/>
          <a:stretch>
            <a:fillRect/>
          </a:stretch>
        </p:blipFill>
        <p:spPr bwMode="auto">
          <a:xfrm>
            <a:off x="3813003" y="3235860"/>
            <a:ext cx="527412" cy="527415"/>
          </a:xfrm>
          <a:prstGeom prst="rect">
            <a:avLst/>
          </a:prstGeom>
          <a:noFill/>
        </p:spPr>
      </p:pic>
      <p:pic>
        <p:nvPicPr>
          <p:cNvPr id="15" name="Picture 1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0822" y="2465091"/>
            <a:ext cx="3563313" cy="701548"/>
          </a:xfrm>
          <a:prstGeom prst="rect">
            <a:avLst/>
          </a:prstGeom>
        </p:spPr>
      </p:pic>
      <p:pic>
        <p:nvPicPr>
          <p:cNvPr id="16" name="Picture 15"/>
          <p:cNvPicPr>
            <a:picLocks noChangeAspect="1"/>
          </p:cNvPicPr>
          <p:nvPr/>
        </p:nvPicPr>
        <p:blipFill rotWithShape="1">
          <a:blip r:embed="rId11" cstate="print">
            <a:extLst>
              <a:ext uri="{28A0092B-C50C-407E-A947-70E740481C1C}">
                <a14:useLocalDpi xmlns:a14="http://schemas.microsoft.com/office/drawing/2010/main" val="0"/>
              </a:ext>
            </a:extLst>
          </a:blip>
          <a:srcRect t="23765" b="24450"/>
          <a:stretch/>
        </p:blipFill>
        <p:spPr>
          <a:xfrm>
            <a:off x="4743030" y="2637255"/>
            <a:ext cx="3503674" cy="357216"/>
          </a:xfrm>
          <a:prstGeom prst="rect">
            <a:avLst/>
          </a:prstGeom>
        </p:spPr>
      </p:pic>
      <p:cxnSp>
        <p:nvCxnSpPr>
          <p:cNvPr id="17" name="Straight Connector 16"/>
          <p:cNvCxnSpPr/>
          <p:nvPr/>
        </p:nvCxnSpPr>
        <p:spPr>
          <a:xfrm>
            <a:off x="1139715" y="3080785"/>
            <a:ext cx="7214118" cy="0"/>
          </a:xfrm>
          <a:prstGeom prst="line">
            <a:avLst/>
          </a:prstGeom>
          <a:noFill/>
          <a:ln w="9525" cap="flat" cmpd="sng" algn="ctr">
            <a:solidFill>
              <a:srgbClr val="F39100"/>
            </a:solidFill>
            <a:prstDash val="solid"/>
          </a:ln>
          <a:effectLst/>
        </p:spPr>
      </p:cxnSp>
      <p:pic>
        <p:nvPicPr>
          <p:cNvPr id="18" name="Picture 17" descr="Applc-RTE-256.png"/>
          <p:cNvPicPr>
            <a:picLocks noChangeAspect="1"/>
          </p:cNvPicPr>
          <p:nvPr/>
        </p:nvPicPr>
        <p:blipFill>
          <a:blip r:embed="rId12" cstate="print"/>
          <a:stretch>
            <a:fillRect/>
          </a:stretch>
        </p:blipFill>
        <p:spPr>
          <a:xfrm>
            <a:off x="4562043" y="3141404"/>
            <a:ext cx="608533" cy="608533"/>
          </a:xfrm>
          <a:prstGeom prst="rect">
            <a:avLst/>
          </a:prstGeom>
        </p:spPr>
      </p:pic>
      <p:pic>
        <p:nvPicPr>
          <p:cNvPr id="19" name="Picture 2"/>
          <p:cNvPicPr>
            <a:picLocks noChangeAspect="1" noChangeArrowheads="1"/>
          </p:cNvPicPr>
          <p:nvPr/>
        </p:nvPicPr>
        <p:blipFill>
          <a:blip r:embed="rId13" cstate="print">
            <a:clrChange>
              <a:clrFrom>
                <a:srgbClr val="F6F7F4"/>
              </a:clrFrom>
              <a:clrTo>
                <a:srgbClr val="F6F7F4">
                  <a:alpha val="0"/>
                </a:srgbClr>
              </a:clrTo>
            </a:clrChange>
            <a:extLst>
              <a:ext uri="{28A0092B-C50C-407E-A947-70E740481C1C}">
                <a14:useLocalDpi xmlns:a14="http://schemas.microsoft.com/office/drawing/2010/main" val="0"/>
              </a:ext>
            </a:extLst>
          </a:blip>
          <a:srcRect/>
          <a:stretch>
            <a:fillRect/>
          </a:stretch>
        </p:blipFill>
        <p:spPr bwMode="auto">
          <a:xfrm>
            <a:off x="1109101" y="3157002"/>
            <a:ext cx="841136" cy="57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2133600" y="2273360"/>
            <a:ext cx="5071670" cy="309165"/>
          </a:xfrm>
          <a:prstGeom prst="roundRect">
            <a:avLst/>
          </a:prstGeom>
          <a:solidFill>
            <a:srgbClr val="800080"/>
          </a:solidFill>
          <a:ln w="28575" cap="flat" cmpd="sng" algn="ctr">
            <a:solidFill>
              <a:srgbClr val="800080"/>
            </a:solidFill>
            <a:prstDash val="solid"/>
          </a:ln>
          <a:effectLst/>
        </p:spPr>
        <p:txBody>
          <a:bodyPr rtlCol="0" anchor="ctr"/>
          <a:lstStyle/>
          <a:p>
            <a:pPr algn="ctr" defTabSz="457200">
              <a:defRPr/>
            </a:pPr>
            <a:r>
              <a:rPr lang="en-US" b="1" kern="0">
                <a:solidFill>
                  <a:prstClr val="white"/>
                </a:solidFill>
                <a:latin typeface="Arial"/>
                <a:cs typeface="Arial" charset="0"/>
              </a:rPr>
              <a:t>Portfolio SafeNet de Autenticación</a:t>
            </a:r>
            <a:endParaRPr lang="en-US" b="1" kern="0" dirty="0">
              <a:solidFill>
                <a:prstClr val="white"/>
              </a:solidFill>
              <a:latin typeface="Arial"/>
              <a:cs typeface="Arial" charset="0"/>
            </a:endParaRPr>
          </a:p>
        </p:txBody>
      </p:sp>
      <p:sp>
        <p:nvSpPr>
          <p:cNvPr id="21" name="Rounded Rectangle 20"/>
          <p:cNvSpPr/>
          <p:nvPr/>
        </p:nvSpPr>
        <p:spPr>
          <a:xfrm>
            <a:off x="636896" y="4354625"/>
            <a:ext cx="8001000" cy="1893775"/>
          </a:xfrm>
          <a:prstGeom prst="roundRect">
            <a:avLst/>
          </a:prstGeom>
          <a:solidFill>
            <a:srgbClr val="FFFFFF"/>
          </a:solidFill>
          <a:ln w="19050" cap="flat" cmpd="sng" algn="ctr">
            <a:solidFill>
              <a:srgbClr val="800080"/>
            </a:solidFill>
            <a:prstDash val="dash"/>
          </a:ln>
          <a:effectLst/>
        </p:spPr>
        <p:txBody>
          <a:bodyPr rtlCol="0" anchor="ctr"/>
          <a:lstStyle/>
          <a:p>
            <a:pPr algn="ctr" defTabSz="457200">
              <a:defRPr/>
            </a:pPr>
            <a:endParaRPr lang="en-US" kern="0">
              <a:solidFill>
                <a:srgbClr val="F4F3F0"/>
              </a:solidFill>
              <a:latin typeface="Arial"/>
              <a:cs typeface="Arial" charset="0"/>
            </a:endParaRPr>
          </a:p>
        </p:txBody>
      </p:sp>
      <p:sp>
        <p:nvSpPr>
          <p:cNvPr id="22" name="Rounded Rectangle 21"/>
          <p:cNvSpPr/>
          <p:nvPr/>
        </p:nvSpPr>
        <p:spPr>
          <a:xfrm>
            <a:off x="762701" y="4568365"/>
            <a:ext cx="997527" cy="1451435"/>
          </a:xfrm>
          <a:prstGeom prst="roundRect">
            <a:avLst/>
          </a:prstGeom>
          <a:solidFill>
            <a:sysClr val="window" lastClr="FFFFFF"/>
          </a:solidFill>
          <a:ln w="25400" cap="flat" cmpd="sng" algn="ctr">
            <a:solidFill>
              <a:srgbClr val="800080"/>
            </a:solidFill>
            <a:prstDash val="solid"/>
          </a:ln>
          <a:effectLst/>
        </p:spPr>
        <p:txBody>
          <a:bodyPr rtlCol="0" anchor="ctr"/>
          <a:lstStyle/>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r>
              <a:rPr lang="en-US" sz="1400" b="1" kern="0" dirty="0">
                <a:solidFill>
                  <a:srgbClr val="000000">
                    <a:lumMod val="65000"/>
                    <a:lumOff val="35000"/>
                  </a:srgbClr>
                </a:solidFill>
                <a:latin typeface="Arial"/>
                <a:cs typeface="Arial" charset="0"/>
              </a:rPr>
              <a:t>VPNs</a:t>
            </a:r>
          </a:p>
        </p:txBody>
      </p:sp>
      <p:sp>
        <p:nvSpPr>
          <p:cNvPr id="23" name="Rounded Rectangle 22"/>
          <p:cNvSpPr/>
          <p:nvPr/>
        </p:nvSpPr>
        <p:spPr>
          <a:xfrm>
            <a:off x="5263937" y="4578605"/>
            <a:ext cx="997527" cy="1451435"/>
          </a:xfrm>
          <a:prstGeom prst="roundRect">
            <a:avLst/>
          </a:prstGeom>
          <a:solidFill>
            <a:sysClr val="window" lastClr="FFFFFF"/>
          </a:solidFill>
          <a:ln w="25400" cap="flat" cmpd="sng" algn="ctr">
            <a:solidFill>
              <a:srgbClr val="800080"/>
            </a:solidFill>
            <a:prstDash val="solid"/>
          </a:ln>
          <a:effectLst/>
        </p:spPr>
        <p:txBody>
          <a:bodyPr rtlCol="0" anchor="ctr"/>
          <a:lstStyle/>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r>
              <a:rPr lang="en-US" sz="1400" b="1" kern="0" dirty="0">
                <a:solidFill>
                  <a:srgbClr val="000000">
                    <a:lumMod val="65000"/>
                    <a:lumOff val="35000"/>
                  </a:srgbClr>
                </a:solidFill>
                <a:latin typeface="Arial"/>
                <a:cs typeface="Arial" charset="0"/>
              </a:rPr>
              <a:t>IAM</a:t>
            </a:r>
          </a:p>
        </p:txBody>
      </p:sp>
      <p:sp>
        <p:nvSpPr>
          <p:cNvPr id="24" name="Rounded Rectangle 23"/>
          <p:cNvSpPr/>
          <p:nvPr/>
        </p:nvSpPr>
        <p:spPr>
          <a:xfrm>
            <a:off x="4157468" y="4578605"/>
            <a:ext cx="997527" cy="1451435"/>
          </a:xfrm>
          <a:prstGeom prst="roundRect">
            <a:avLst/>
          </a:prstGeom>
          <a:solidFill>
            <a:sysClr val="window" lastClr="FFFFFF"/>
          </a:solidFill>
          <a:ln w="25400" cap="flat" cmpd="sng" algn="ctr">
            <a:solidFill>
              <a:srgbClr val="800080"/>
            </a:solidFill>
            <a:prstDash val="solid"/>
          </a:ln>
          <a:effectLst/>
        </p:spPr>
        <p:txBody>
          <a:bodyPr rtlCol="0" anchor="ctr"/>
          <a:lstStyle/>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r>
              <a:rPr lang="en-US" sz="1400" b="1" kern="0" dirty="0">
                <a:solidFill>
                  <a:srgbClr val="000000">
                    <a:lumMod val="65000"/>
                    <a:lumOff val="35000"/>
                  </a:srgbClr>
                </a:solidFill>
                <a:latin typeface="Arial"/>
                <a:cs typeface="Arial" charset="0"/>
              </a:rPr>
              <a:t>Web-mail</a:t>
            </a:r>
          </a:p>
        </p:txBody>
      </p:sp>
      <p:sp>
        <p:nvSpPr>
          <p:cNvPr id="25" name="Rounded Rectangle 24"/>
          <p:cNvSpPr/>
          <p:nvPr/>
        </p:nvSpPr>
        <p:spPr>
          <a:xfrm>
            <a:off x="1905711" y="4568365"/>
            <a:ext cx="997527" cy="1451435"/>
          </a:xfrm>
          <a:prstGeom prst="roundRect">
            <a:avLst/>
          </a:prstGeom>
          <a:solidFill>
            <a:sysClr val="window" lastClr="FFFFFF"/>
          </a:solidFill>
          <a:ln w="25400" cap="flat" cmpd="sng" algn="ctr">
            <a:solidFill>
              <a:srgbClr val="800080"/>
            </a:solidFill>
            <a:prstDash val="solid"/>
          </a:ln>
          <a:effectLst/>
        </p:spPr>
        <p:txBody>
          <a:bodyPr rtlCol="0" anchor="ctr"/>
          <a:lstStyle/>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r>
              <a:rPr lang="en-US" sz="1400" b="1" kern="0" dirty="0">
                <a:solidFill>
                  <a:srgbClr val="000000">
                    <a:lumMod val="65000"/>
                    <a:lumOff val="35000"/>
                  </a:srgbClr>
                </a:solidFill>
                <a:latin typeface="Arial"/>
                <a:cs typeface="Arial" charset="0"/>
              </a:rPr>
              <a:t>VDI</a:t>
            </a:r>
          </a:p>
        </p:txBody>
      </p:sp>
      <p:sp>
        <p:nvSpPr>
          <p:cNvPr id="26" name="Rounded Rectangle 25"/>
          <p:cNvSpPr/>
          <p:nvPr/>
        </p:nvSpPr>
        <p:spPr>
          <a:xfrm>
            <a:off x="3041784" y="4578605"/>
            <a:ext cx="997527" cy="1451435"/>
          </a:xfrm>
          <a:prstGeom prst="roundRect">
            <a:avLst/>
          </a:prstGeom>
          <a:solidFill>
            <a:sysClr val="window" lastClr="FFFFFF"/>
          </a:solidFill>
          <a:ln w="25400" cap="flat" cmpd="sng" algn="ctr">
            <a:solidFill>
              <a:srgbClr val="800080"/>
            </a:solidFill>
            <a:prstDash val="solid"/>
          </a:ln>
          <a:effectLst/>
        </p:spPr>
        <p:txBody>
          <a:bodyPr rtlCol="0" anchor="ctr"/>
          <a:lstStyle/>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r>
              <a:rPr lang="en-US" sz="1400" b="1" kern="0" dirty="0">
                <a:solidFill>
                  <a:srgbClr val="000000">
                    <a:lumMod val="65000"/>
                    <a:lumOff val="35000"/>
                  </a:srgbClr>
                </a:solidFill>
                <a:latin typeface="Arial"/>
                <a:cs typeface="Arial" charset="0"/>
              </a:rPr>
              <a:t>SaaS Apps</a:t>
            </a:r>
          </a:p>
        </p:txBody>
      </p:sp>
      <p:sp>
        <p:nvSpPr>
          <p:cNvPr id="27" name="Rounded Rectangle 26"/>
          <p:cNvSpPr/>
          <p:nvPr/>
        </p:nvSpPr>
        <p:spPr>
          <a:xfrm>
            <a:off x="6367288" y="4578605"/>
            <a:ext cx="997527" cy="1451435"/>
          </a:xfrm>
          <a:prstGeom prst="roundRect">
            <a:avLst/>
          </a:prstGeom>
          <a:solidFill>
            <a:sysClr val="window" lastClr="FFFFFF"/>
          </a:solidFill>
          <a:ln w="25400" cap="flat" cmpd="sng" algn="ctr">
            <a:solidFill>
              <a:srgbClr val="800080"/>
            </a:solidFill>
            <a:prstDash val="solid"/>
          </a:ln>
          <a:effectLst/>
        </p:spPr>
        <p:txBody>
          <a:bodyPr rtlCol="0" anchor="ctr"/>
          <a:lstStyle/>
          <a:p>
            <a:pPr algn="ctr" defTabSz="457200">
              <a:defRPr/>
            </a:pPr>
            <a:endParaRPr lang="en-US" sz="1200" b="1" kern="0" dirty="0">
              <a:solidFill>
                <a:srgbClr val="000000">
                  <a:lumMod val="65000"/>
                  <a:lumOff val="35000"/>
                </a:srgbClr>
              </a:solidFill>
              <a:latin typeface="Arial"/>
              <a:cs typeface="Arial" charset="0"/>
            </a:endParaRPr>
          </a:p>
          <a:p>
            <a:pPr algn="ctr" defTabSz="457200">
              <a:defRPr/>
            </a:pPr>
            <a:endParaRPr lang="en-US" sz="1200" b="1" kern="0" dirty="0">
              <a:solidFill>
                <a:srgbClr val="000000">
                  <a:lumMod val="65000"/>
                  <a:lumOff val="35000"/>
                </a:srgbClr>
              </a:solidFill>
              <a:latin typeface="Arial"/>
              <a:cs typeface="Arial" charset="0"/>
            </a:endParaRPr>
          </a:p>
          <a:p>
            <a:pPr algn="ctr" defTabSz="457200">
              <a:defRPr/>
            </a:pPr>
            <a:endParaRPr lang="en-US" sz="1200" b="1" kern="0" dirty="0">
              <a:solidFill>
                <a:srgbClr val="000000">
                  <a:lumMod val="65000"/>
                  <a:lumOff val="35000"/>
                </a:srgbClr>
              </a:solidFill>
              <a:latin typeface="Arial"/>
              <a:cs typeface="Arial" charset="0"/>
            </a:endParaRPr>
          </a:p>
          <a:p>
            <a:pPr algn="ctr" defTabSz="457200">
              <a:defRPr/>
            </a:pPr>
            <a:endParaRPr lang="en-US" sz="1200" b="1" kern="0" dirty="0">
              <a:solidFill>
                <a:srgbClr val="000000">
                  <a:lumMod val="65000"/>
                  <a:lumOff val="35000"/>
                </a:srgbClr>
              </a:solidFill>
              <a:latin typeface="Arial"/>
              <a:cs typeface="Arial" charset="0"/>
            </a:endParaRPr>
          </a:p>
          <a:p>
            <a:pPr algn="ctr" defTabSz="457200">
              <a:defRPr/>
            </a:pPr>
            <a:endParaRPr lang="en-US" sz="1200" b="1" kern="0" dirty="0">
              <a:solidFill>
                <a:srgbClr val="000000">
                  <a:lumMod val="65000"/>
                  <a:lumOff val="35000"/>
                </a:srgbClr>
              </a:solidFill>
              <a:latin typeface="Arial"/>
              <a:cs typeface="Arial" charset="0"/>
            </a:endParaRPr>
          </a:p>
          <a:p>
            <a:pPr algn="ctr" defTabSz="457200">
              <a:defRPr/>
            </a:pPr>
            <a:r>
              <a:rPr lang="en-US" sz="1400" b="1" kern="0" dirty="0">
                <a:solidFill>
                  <a:srgbClr val="000000">
                    <a:lumMod val="65000"/>
                    <a:lumOff val="35000"/>
                  </a:srgbClr>
                </a:solidFill>
                <a:latin typeface="Arial"/>
                <a:cs typeface="Arial" charset="0"/>
              </a:rPr>
              <a:t>Web Apps</a:t>
            </a:r>
          </a:p>
        </p:txBody>
      </p:sp>
      <p:sp>
        <p:nvSpPr>
          <p:cNvPr id="28" name="Rounded Rectangle 27"/>
          <p:cNvSpPr/>
          <p:nvPr/>
        </p:nvSpPr>
        <p:spPr>
          <a:xfrm>
            <a:off x="7474331" y="4578605"/>
            <a:ext cx="997527" cy="1451435"/>
          </a:xfrm>
          <a:prstGeom prst="roundRect">
            <a:avLst/>
          </a:prstGeom>
          <a:solidFill>
            <a:sysClr val="window" lastClr="FFFFFF"/>
          </a:solidFill>
          <a:ln w="25400" cap="flat" cmpd="sng" algn="ctr">
            <a:solidFill>
              <a:srgbClr val="800080"/>
            </a:solidFill>
            <a:prstDash val="solid"/>
          </a:ln>
          <a:effectLst/>
        </p:spPr>
        <p:txBody>
          <a:bodyPr rtlCol="0" anchor="ctr"/>
          <a:lstStyle/>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endParaRPr lang="en-US" sz="1400" b="1" kern="0" dirty="0">
              <a:solidFill>
                <a:srgbClr val="000000">
                  <a:lumMod val="65000"/>
                  <a:lumOff val="35000"/>
                </a:srgbClr>
              </a:solidFill>
              <a:latin typeface="Arial"/>
              <a:cs typeface="Arial" charset="0"/>
            </a:endParaRPr>
          </a:p>
          <a:p>
            <a:pPr algn="ctr" defTabSz="457200">
              <a:defRPr/>
            </a:pPr>
            <a:r>
              <a:rPr lang="en-US" sz="1200" b="1" kern="0" dirty="0">
                <a:solidFill>
                  <a:srgbClr val="000000">
                    <a:lumMod val="65000"/>
                    <a:lumOff val="35000"/>
                  </a:srgbClr>
                </a:solidFill>
                <a:latin typeface="Arial"/>
                <a:cs typeface="Arial" charset="0"/>
              </a:rPr>
              <a:t>Physical/Logical Access</a:t>
            </a:r>
          </a:p>
        </p:txBody>
      </p:sp>
      <p:cxnSp>
        <p:nvCxnSpPr>
          <p:cNvPr id="29" name="Straight Connector 28"/>
          <p:cNvCxnSpPr>
            <a:stCxn id="7" idx="2"/>
            <a:endCxn id="35" idx="0"/>
          </p:cNvCxnSpPr>
          <p:nvPr/>
        </p:nvCxnSpPr>
        <p:spPr>
          <a:xfrm flipH="1">
            <a:off x="1294065" y="3857145"/>
            <a:ext cx="3384372" cy="669411"/>
          </a:xfrm>
          <a:prstGeom prst="line">
            <a:avLst/>
          </a:prstGeom>
          <a:noFill/>
          <a:ln w="9525" cap="flat" cmpd="sng" algn="ctr">
            <a:solidFill>
              <a:srgbClr val="F39100"/>
            </a:solidFill>
            <a:prstDash val="solid"/>
          </a:ln>
          <a:effectLst/>
        </p:spPr>
      </p:cxnSp>
      <p:cxnSp>
        <p:nvCxnSpPr>
          <p:cNvPr id="30" name="Straight Connector 29"/>
          <p:cNvCxnSpPr>
            <a:stCxn id="7" idx="2"/>
            <a:endCxn id="25" idx="0"/>
          </p:cNvCxnSpPr>
          <p:nvPr/>
        </p:nvCxnSpPr>
        <p:spPr>
          <a:xfrm flipH="1">
            <a:off x="2404475" y="3857148"/>
            <a:ext cx="2273962" cy="711217"/>
          </a:xfrm>
          <a:prstGeom prst="line">
            <a:avLst/>
          </a:prstGeom>
          <a:noFill/>
          <a:ln w="9525" cap="flat" cmpd="sng" algn="ctr">
            <a:solidFill>
              <a:srgbClr val="F39100"/>
            </a:solidFill>
            <a:prstDash val="solid"/>
          </a:ln>
          <a:effectLst/>
        </p:spPr>
      </p:cxnSp>
      <p:cxnSp>
        <p:nvCxnSpPr>
          <p:cNvPr id="31" name="Straight Connector 30"/>
          <p:cNvCxnSpPr/>
          <p:nvPr/>
        </p:nvCxnSpPr>
        <p:spPr>
          <a:xfrm flipH="1">
            <a:off x="3614374" y="3838948"/>
            <a:ext cx="1036768" cy="687608"/>
          </a:xfrm>
          <a:prstGeom prst="line">
            <a:avLst/>
          </a:prstGeom>
          <a:noFill/>
          <a:ln w="9525" cap="flat" cmpd="sng" algn="ctr">
            <a:solidFill>
              <a:srgbClr val="F39100"/>
            </a:solidFill>
            <a:prstDash val="solid"/>
          </a:ln>
          <a:effectLst/>
        </p:spPr>
      </p:cxnSp>
      <p:cxnSp>
        <p:nvCxnSpPr>
          <p:cNvPr id="32" name="Straight Connector 31"/>
          <p:cNvCxnSpPr>
            <a:stCxn id="38" idx="0"/>
            <a:endCxn id="7" idx="2"/>
          </p:cNvCxnSpPr>
          <p:nvPr/>
        </p:nvCxnSpPr>
        <p:spPr>
          <a:xfrm flipH="1" flipV="1">
            <a:off x="4678459" y="3857145"/>
            <a:ext cx="1072017" cy="669411"/>
          </a:xfrm>
          <a:prstGeom prst="line">
            <a:avLst/>
          </a:prstGeom>
          <a:noFill/>
          <a:ln w="9525" cap="flat" cmpd="sng" algn="ctr">
            <a:solidFill>
              <a:srgbClr val="F39100"/>
            </a:solidFill>
            <a:prstDash val="solid"/>
          </a:ln>
          <a:effectLst/>
        </p:spPr>
      </p:cxnSp>
      <p:cxnSp>
        <p:nvCxnSpPr>
          <p:cNvPr id="33" name="Straight Connector 32"/>
          <p:cNvCxnSpPr>
            <a:stCxn id="39" idx="7"/>
          </p:cNvCxnSpPr>
          <p:nvPr/>
        </p:nvCxnSpPr>
        <p:spPr>
          <a:xfrm flipH="1" flipV="1">
            <a:off x="4651145" y="3838948"/>
            <a:ext cx="2234145" cy="703000"/>
          </a:xfrm>
          <a:prstGeom prst="line">
            <a:avLst/>
          </a:prstGeom>
          <a:noFill/>
          <a:ln w="9525" cap="flat" cmpd="sng" algn="ctr">
            <a:solidFill>
              <a:srgbClr val="F39100"/>
            </a:solidFill>
            <a:prstDash val="solid"/>
          </a:ln>
          <a:effectLst/>
        </p:spPr>
      </p:cxnSp>
      <p:cxnSp>
        <p:nvCxnSpPr>
          <p:cNvPr id="34" name="Straight Connector 33"/>
          <p:cNvCxnSpPr>
            <a:stCxn id="40" idx="1"/>
          </p:cNvCxnSpPr>
          <p:nvPr/>
        </p:nvCxnSpPr>
        <p:spPr>
          <a:xfrm flipH="1" flipV="1">
            <a:off x="4651141" y="3838948"/>
            <a:ext cx="3305904" cy="703000"/>
          </a:xfrm>
          <a:prstGeom prst="line">
            <a:avLst/>
          </a:prstGeom>
          <a:noFill/>
          <a:ln w="9525" cap="flat" cmpd="sng" algn="ctr">
            <a:solidFill>
              <a:srgbClr val="F39100"/>
            </a:solidFill>
            <a:prstDash val="solid"/>
          </a:ln>
          <a:effectLst/>
        </p:spPr>
      </p:cxnSp>
      <p:sp>
        <p:nvSpPr>
          <p:cNvPr id="35" name="Oval 34"/>
          <p:cNvSpPr/>
          <p:nvPr/>
        </p:nvSpPr>
        <p:spPr>
          <a:xfrm>
            <a:off x="1239690" y="4526556"/>
            <a:ext cx="108795" cy="105107"/>
          </a:xfrm>
          <a:prstGeom prst="ellipse">
            <a:avLst/>
          </a:prstGeom>
          <a:solidFill>
            <a:srgbClr val="92D050"/>
          </a:solidFill>
          <a:ln w="9525" cap="flat" cmpd="sng" algn="ctr">
            <a:solidFill>
              <a:srgbClr val="92D050"/>
            </a:solidFill>
            <a:prstDash val="solid"/>
          </a:ln>
          <a:effectLst/>
        </p:spPr>
        <p:txBody>
          <a:bodyPr rtlCol="0" anchor="ctr"/>
          <a:lstStyle/>
          <a:p>
            <a:pPr algn="ctr">
              <a:defRPr/>
            </a:pPr>
            <a:endParaRPr lang="en-US" kern="0">
              <a:solidFill>
                <a:prstClr val="white"/>
              </a:solidFill>
              <a:latin typeface="Arial"/>
              <a:cs typeface="Arial" charset="0"/>
            </a:endParaRPr>
          </a:p>
        </p:txBody>
      </p:sp>
      <p:sp>
        <p:nvSpPr>
          <p:cNvPr id="36" name="Oval 35"/>
          <p:cNvSpPr/>
          <p:nvPr/>
        </p:nvSpPr>
        <p:spPr>
          <a:xfrm>
            <a:off x="2386495" y="4526556"/>
            <a:ext cx="108795" cy="105107"/>
          </a:xfrm>
          <a:prstGeom prst="ellipse">
            <a:avLst/>
          </a:prstGeom>
          <a:solidFill>
            <a:srgbClr val="00B0F0"/>
          </a:solidFill>
          <a:ln w="9525" cap="flat" cmpd="sng" algn="ctr">
            <a:solidFill>
              <a:srgbClr val="00B0F0"/>
            </a:solidFill>
            <a:prstDash val="solid"/>
          </a:ln>
          <a:effectLst/>
        </p:spPr>
        <p:txBody>
          <a:bodyPr rtlCol="0" anchor="ctr"/>
          <a:lstStyle/>
          <a:p>
            <a:pPr algn="ctr">
              <a:defRPr/>
            </a:pPr>
            <a:endParaRPr lang="en-US" kern="0">
              <a:solidFill>
                <a:prstClr val="white"/>
              </a:solidFill>
              <a:latin typeface="Arial"/>
              <a:cs typeface="Arial" charset="0"/>
            </a:endParaRPr>
          </a:p>
        </p:txBody>
      </p:sp>
      <p:sp>
        <p:nvSpPr>
          <p:cNvPr id="37" name="Oval 36"/>
          <p:cNvSpPr/>
          <p:nvPr/>
        </p:nvSpPr>
        <p:spPr>
          <a:xfrm>
            <a:off x="3521521" y="4526556"/>
            <a:ext cx="108795" cy="105107"/>
          </a:xfrm>
          <a:prstGeom prst="ellipse">
            <a:avLst/>
          </a:prstGeom>
          <a:solidFill>
            <a:srgbClr val="FFFF00"/>
          </a:solidFill>
          <a:ln w="9525" cap="flat" cmpd="sng" algn="ctr">
            <a:solidFill>
              <a:srgbClr val="FFFF00"/>
            </a:solidFill>
            <a:prstDash val="solid"/>
          </a:ln>
          <a:effectLst/>
        </p:spPr>
        <p:txBody>
          <a:bodyPr rtlCol="0" anchor="ctr"/>
          <a:lstStyle/>
          <a:p>
            <a:pPr algn="ctr">
              <a:defRPr/>
            </a:pPr>
            <a:endParaRPr lang="en-US" kern="0">
              <a:solidFill>
                <a:prstClr val="white"/>
              </a:solidFill>
              <a:latin typeface="Arial"/>
              <a:cs typeface="Arial" charset="0"/>
            </a:endParaRPr>
          </a:p>
        </p:txBody>
      </p:sp>
      <p:sp>
        <p:nvSpPr>
          <p:cNvPr id="38" name="Oval 37"/>
          <p:cNvSpPr/>
          <p:nvPr/>
        </p:nvSpPr>
        <p:spPr>
          <a:xfrm>
            <a:off x="5696063" y="4526556"/>
            <a:ext cx="108795" cy="105107"/>
          </a:xfrm>
          <a:prstGeom prst="ellipse">
            <a:avLst/>
          </a:prstGeom>
          <a:solidFill>
            <a:srgbClr val="1F497D"/>
          </a:solidFill>
          <a:ln w="9525" cap="flat" cmpd="sng" algn="ctr">
            <a:solidFill>
              <a:srgbClr val="1F497D"/>
            </a:solidFill>
            <a:prstDash val="solid"/>
          </a:ln>
          <a:effectLst/>
        </p:spPr>
        <p:txBody>
          <a:bodyPr rtlCol="0" anchor="ctr"/>
          <a:lstStyle/>
          <a:p>
            <a:pPr algn="ctr">
              <a:defRPr/>
            </a:pPr>
            <a:endParaRPr lang="en-US" kern="0">
              <a:solidFill>
                <a:prstClr val="white"/>
              </a:solidFill>
              <a:latin typeface="Arial"/>
              <a:cs typeface="Arial" charset="0"/>
            </a:endParaRPr>
          </a:p>
        </p:txBody>
      </p:sp>
      <p:sp>
        <p:nvSpPr>
          <p:cNvPr id="39" name="Oval 38"/>
          <p:cNvSpPr/>
          <p:nvPr/>
        </p:nvSpPr>
        <p:spPr>
          <a:xfrm>
            <a:off x="6792437" y="4526556"/>
            <a:ext cx="108795" cy="105107"/>
          </a:xfrm>
          <a:prstGeom prst="ellipse">
            <a:avLst/>
          </a:prstGeom>
          <a:solidFill>
            <a:srgbClr val="6C286B"/>
          </a:solidFill>
          <a:ln w="9525" cap="flat" cmpd="sng" algn="ctr">
            <a:solidFill>
              <a:srgbClr val="6C286B"/>
            </a:solidFill>
            <a:prstDash val="solid"/>
          </a:ln>
          <a:effectLst/>
        </p:spPr>
        <p:txBody>
          <a:bodyPr rtlCol="0" anchor="ctr"/>
          <a:lstStyle/>
          <a:p>
            <a:pPr algn="ctr">
              <a:defRPr/>
            </a:pPr>
            <a:endParaRPr lang="en-US" kern="0">
              <a:solidFill>
                <a:prstClr val="white"/>
              </a:solidFill>
              <a:latin typeface="Arial"/>
              <a:cs typeface="Arial" charset="0"/>
            </a:endParaRPr>
          </a:p>
        </p:txBody>
      </p:sp>
      <p:sp>
        <p:nvSpPr>
          <p:cNvPr id="40" name="Oval 39"/>
          <p:cNvSpPr/>
          <p:nvPr/>
        </p:nvSpPr>
        <p:spPr>
          <a:xfrm>
            <a:off x="7941131" y="4526556"/>
            <a:ext cx="108795" cy="105107"/>
          </a:xfrm>
          <a:prstGeom prst="ellipse">
            <a:avLst/>
          </a:prstGeom>
          <a:solidFill>
            <a:srgbClr val="0070C0"/>
          </a:solidFill>
          <a:ln w="9525" cap="flat" cmpd="sng" algn="ctr">
            <a:solidFill>
              <a:srgbClr val="0070C0"/>
            </a:solidFill>
            <a:prstDash val="solid"/>
          </a:ln>
          <a:effectLst/>
        </p:spPr>
        <p:txBody>
          <a:bodyPr rtlCol="0" anchor="ctr"/>
          <a:lstStyle/>
          <a:p>
            <a:pPr algn="ctr">
              <a:defRPr/>
            </a:pPr>
            <a:endParaRPr lang="en-US" kern="0">
              <a:solidFill>
                <a:prstClr val="white"/>
              </a:solidFill>
              <a:latin typeface="Arial"/>
              <a:cs typeface="Arial" charset="0"/>
            </a:endParaRPr>
          </a:p>
        </p:txBody>
      </p:sp>
      <p:cxnSp>
        <p:nvCxnSpPr>
          <p:cNvPr id="41" name="Straight Connector 40"/>
          <p:cNvCxnSpPr>
            <a:stCxn id="42" idx="4"/>
            <a:endCxn id="7" idx="2"/>
          </p:cNvCxnSpPr>
          <p:nvPr/>
        </p:nvCxnSpPr>
        <p:spPr>
          <a:xfrm flipV="1">
            <a:off x="4677965" y="3857148"/>
            <a:ext cx="472" cy="774517"/>
          </a:xfrm>
          <a:prstGeom prst="line">
            <a:avLst/>
          </a:prstGeom>
          <a:noFill/>
          <a:ln w="9525" cap="flat" cmpd="sng" algn="ctr">
            <a:solidFill>
              <a:srgbClr val="F39100"/>
            </a:solidFill>
            <a:prstDash val="solid"/>
          </a:ln>
          <a:effectLst/>
        </p:spPr>
      </p:cxnSp>
      <p:sp>
        <p:nvSpPr>
          <p:cNvPr id="42" name="Oval 41"/>
          <p:cNvSpPr/>
          <p:nvPr/>
        </p:nvSpPr>
        <p:spPr>
          <a:xfrm>
            <a:off x="4623579" y="4526556"/>
            <a:ext cx="108795" cy="105107"/>
          </a:xfrm>
          <a:prstGeom prst="ellipse">
            <a:avLst/>
          </a:prstGeom>
          <a:solidFill>
            <a:srgbClr val="C00000"/>
          </a:solidFill>
          <a:ln w="9525" cap="flat" cmpd="sng" algn="ctr">
            <a:solidFill>
              <a:srgbClr val="C00000"/>
            </a:solidFill>
            <a:prstDash val="solid"/>
          </a:ln>
          <a:effectLst/>
        </p:spPr>
        <p:txBody>
          <a:bodyPr rtlCol="0" anchor="ctr"/>
          <a:lstStyle/>
          <a:p>
            <a:pPr algn="ctr">
              <a:defRPr/>
            </a:pPr>
            <a:endParaRPr lang="en-US" kern="0">
              <a:solidFill>
                <a:prstClr val="white"/>
              </a:solidFill>
              <a:latin typeface="Arial"/>
              <a:cs typeface="Arial" charset="0"/>
            </a:endParaRPr>
          </a:p>
        </p:txBody>
      </p:sp>
      <p:sp>
        <p:nvSpPr>
          <p:cNvPr id="43" name="TextBox 42"/>
          <p:cNvSpPr txBox="1"/>
          <p:nvPr/>
        </p:nvSpPr>
        <p:spPr>
          <a:xfrm>
            <a:off x="4948863" y="1031621"/>
            <a:ext cx="1905000" cy="523220"/>
          </a:xfrm>
          <a:prstGeom prst="rect">
            <a:avLst/>
          </a:prstGeom>
          <a:solidFill>
            <a:srgbClr val="FFFFFF"/>
          </a:solidFill>
        </p:spPr>
        <p:txBody>
          <a:bodyPr wrap="square" rtlCol="0">
            <a:spAutoFit/>
          </a:bodyPr>
          <a:lstStyle/>
          <a:p>
            <a:pPr algn="ctr" defTabSz="457200"/>
            <a:r>
              <a:rPr lang="en-US" sz="1400" b="1" dirty="0">
                <a:solidFill>
                  <a:srgbClr val="5E5E5C"/>
                </a:solidFill>
                <a:latin typeface="Calibri"/>
                <a:cs typeface="Arial" charset="0"/>
              </a:rPr>
              <a:t>Enterprise </a:t>
            </a:r>
            <a:br>
              <a:rPr lang="en-US" sz="1400" b="1" dirty="0">
                <a:solidFill>
                  <a:srgbClr val="5E5E5C"/>
                </a:solidFill>
                <a:latin typeface="Calibri"/>
                <a:cs typeface="Arial" charset="0"/>
              </a:rPr>
            </a:br>
            <a:r>
              <a:rPr lang="en-US" sz="1400" b="1" dirty="0">
                <a:solidFill>
                  <a:srgbClr val="5E5E5C"/>
                </a:solidFill>
                <a:latin typeface="Calibri"/>
                <a:cs typeface="Arial" charset="0"/>
              </a:rPr>
              <a:t>Endpoints</a:t>
            </a:r>
          </a:p>
        </p:txBody>
      </p:sp>
      <p:pic>
        <p:nvPicPr>
          <p:cNvPr id="44" name="Picture 43" descr="~Icons_Separated_for_PPT_2-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62414" y="1033276"/>
            <a:ext cx="730609" cy="685800"/>
          </a:xfrm>
          <a:prstGeom prst="rect">
            <a:avLst/>
          </a:prstGeom>
        </p:spPr>
      </p:pic>
      <p:pic>
        <p:nvPicPr>
          <p:cNvPr id="45" name="Picture 44" descr="SafeNet_icons-55.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58434" y="1033279"/>
            <a:ext cx="650209" cy="650209"/>
          </a:xfrm>
          <a:prstGeom prst="rect">
            <a:avLst/>
          </a:prstGeom>
        </p:spPr>
      </p:pic>
      <p:pic>
        <p:nvPicPr>
          <p:cNvPr id="46" name="Picture 45" descr="SafeNet_icons-09.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28093" y="1358397"/>
            <a:ext cx="614251" cy="600447"/>
          </a:xfrm>
          <a:prstGeom prst="rect">
            <a:avLst/>
          </a:prstGeom>
        </p:spPr>
      </p:pic>
      <p:cxnSp>
        <p:nvCxnSpPr>
          <p:cNvPr id="47" name="Straight Arrow Connector 46"/>
          <p:cNvCxnSpPr>
            <a:stCxn id="46" idx="1"/>
            <a:endCxn id="20" idx="0"/>
          </p:cNvCxnSpPr>
          <p:nvPr/>
        </p:nvCxnSpPr>
        <p:spPr>
          <a:xfrm>
            <a:off x="4628093" y="1658621"/>
            <a:ext cx="41342" cy="614739"/>
          </a:xfrm>
          <a:prstGeom prst="straightConnector1">
            <a:avLst/>
          </a:prstGeom>
          <a:noFill/>
          <a:ln w="9525" cap="flat" cmpd="sng" algn="ctr">
            <a:solidFill>
              <a:srgbClr val="F39100">
                <a:shade val="95000"/>
                <a:satMod val="105000"/>
              </a:srgbClr>
            </a:solidFill>
            <a:prstDash val="solid"/>
            <a:tailEnd type="arrow"/>
          </a:ln>
          <a:effectLst/>
        </p:spPr>
      </p:cxnSp>
      <p:pic>
        <p:nvPicPr>
          <p:cNvPr id="48" name="Picture 47" descr="SafeNet_icons-60.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23757" y="1351349"/>
            <a:ext cx="681506" cy="681507"/>
          </a:xfrm>
          <a:prstGeom prst="rect">
            <a:avLst/>
          </a:prstGeom>
        </p:spPr>
      </p:pic>
      <p:sp>
        <p:nvSpPr>
          <p:cNvPr id="49" name="Shape 181"/>
          <p:cNvSpPr>
            <a:spLocks/>
          </p:cNvSpPr>
          <p:nvPr/>
        </p:nvSpPr>
        <p:spPr bwMode="auto">
          <a:xfrm>
            <a:off x="813392" y="4631665"/>
            <a:ext cx="863008" cy="823822"/>
          </a:xfrm>
          <a:custGeom>
            <a:avLst/>
            <a:gdLst>
              <a:gd name="T0" fmla="*/ 1007204 w 19679"/>
              <a:gd name="T1" fmla="*/ 1007204 h 19679"/>
              <a:gd name="T2" fmla="*/ 1007204 w 19679"/>
              <a:gd name="T3" fmla="*/ 1007204 h 19679"/>
              <a:gd name="T4" fmla="*/ 1007204 w 19679"/>
              <a:gd name="T5" fmla="*/ 1007204 h 19679"/>
              <a:gd name="T6" fmla="*/ 1007204 w 19679"/>
              <a:gd name="T7" fmla="*/ 100720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75000"/>
            </a:schemeClr>
          </a:solidFill>
          <a:ln>
            <a:noFill/>
          </a:ln>
          <a:extLst/>
        </p:spPr>
        <p:txBody>
          <a:bodyPr lIns="19050" tIns="19050" rIns="19050" bIns="19050" anchor="ctr"/>
          <a:lstStyle/>
          <a:p>
            <a:endParaRPr lang="en-US" sz="675">
              <a:solidFill>
                <a:srgbClr val="212121"/>
              </a:solidFill>
            </a:endParaRPr>
          </a:p>
        </p:txBody>
      </p:sp>
      <p:sp>
        <p:nvSpPr>
          <p:cNvPr id="50" name="Shape 181"/>
          <p:cNvSpPr>
            <a:spLocks/>
          </p:cNvSpPr>
          <p:nvPr/>
        </p:nvSpPr>
        <p:spPr bwMode="auto">
          <a:xfrm>
            <a:off x="1981200" y="4648200"/>
            <a:ext cx="863008" cy="823822"/>
          </a:xfrm>
          <a:custGeom>
            <a:avLst/>
            <a:gdLst>
              <a:gd name="T0" fmla="*/ 1007204 w 19679"/>
              <a:gd name="T1" fmla="*/ 1007204 h 19679"/>
              <a:gd name="T2" fmla="*/ 1007204 w 19679"/>
              <a:gd name="T3" fmla="*/ 1007204 h 19679"/>
              <a:gd name="T4" fmla="*/ 1007204 w 19679"/>
              <a:gd name="T5" fmla="*/ 1007204 h 19679"/>
              <a:gd name="T6" fmla="*/ 1007204 w 19679"/>
              <a:gd name="T7" fmla="*/ 100720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75000"/>
            </a:schemeClr>
          </a:solidFill>
          <a:ln>
            <a:noFill/>
          </a:ln>
          <a:extLst/>
        </p:spPr>
        <p:txBody>
          <a:bodyPr lIns="19050" tIns="19050" rIns="19050" bIns="19050" anchor="ctr"/>
          <a:lstStyle/>
          <a:p>
            <a:endParaRPr lang="en-US" sz="675">
              <a:solidFill>
                <a:srgbClr val="212121"/>
              </a:solidFill>
            </a:endParaRPr>
          </a:p>
        </p:txBody>
      </p:sp>
      <p:sp>
        <p:nvSpPr>
          <p:cNvPr id="51" name="Shape 181"/>
          <p:cNvSpPr>
            <a:spLocks/>
          </p:cNvSpPr>
          <p:nvPr/>
        </p:nvSpPr>
        <p:spPr bwMode="auto">
          <a:xfrm>
            <a:off x="3124200" y="4648200"/>
            <a:ext cx="863008" cy="823822"/>
          </a:xfrm>
          <a:custGeom>
            <a:avLst/>
            <a:gdLst>
              <a:gd name="T0" fmla="*/ 1007204 w 19679"/>
              <a:gd name="T1" fmla="*/ 1007204 h 19679"/>
              <a:gd name="T2" fmla="*/ 1007204 w 19679"/>
              <a:gd name="T3" fmla="*/ 1007204 h 19679"/>
              <a:gd name="T4" fmla="*/ 1007204 w 19679"/>
              <a:gd name="T5" fmla="*/ 1007204 h 19679"/>
              <a:gd name="T6" fmla="*/ 1007204 w 19679"/>
              <a:gd name="T7" fmla="*/ 100720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75000"/>
            </a:schemeClr>
          </a:solidFill>
          <a:ln>
            <a:noFill/>
          </a:ln>
          <a:extLst/>
        </p:spPr>
        <p:txBody>
          <a:bodyPr lIns="19050" tIns="19050" rIns="19050" bIns="19050" anchor="ctr"/>
          <a:lstStyle/>
          <a:p>
            <a:endParaRPr lang="en-US" sz="675">
              <a:solidFill>
                <a:srgbClr val="212121"/>
              </a:solidFill>
            </a:endParaRPr>
          </a:p>
        </p:txBody>
      </p:sp>
      <p:sp>
        <p:nvSpPr>
          <p:cNvPr id="52" name="Shape 181"/>
          <p:cNvSpPr>
            <a:spLocks/>
          </p:cNvSpPr>
          <p:nvPr/>
        </p:nvSpPr>
        <p:spPr bwMode="auto">
          <a:xfrm>
            <a:off x="4242392" y="4648200"/>
            <a:ext cx="863008" cy="823822"/>
          </a:xfrm>
          <a:custGeom>
            <a:avLst/>
            <a:gdLst>
              <a:gd name="T0" fmla="*/ 1007204 w 19679"/>
              <a:gd name="T1" fmla="*/ 1007204 h 19679"/>
              <a:gd name="T2" fmla="*/ 1007204 w 19679"/>
              <a:gd name="T3" fmla="*/ 1007204 h 19679"/>
              <a:gd name="T4" fmla="*/ 1007204 w 19679"/>
              <a:gd name="T5" fmla="*/ 1007204 h 19679"/>
              <a:gd name="T6" fmla="*/ 1007204 w 19679"/>
              <a:gd name="T7" fmla="*/ 100720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75000"/>
            </a:schemeClr>
          </a:solidFill>
          <a:ln>
            <a:noFill/>
          </a:ln>
          <a:extLst/>
        </p:spPr>
        <p:txBody>
          <a:bodyPr lIns="19050" tIns="19050" rIns="19050" bIns="19050" anchor="ctr"/>
          <a:lstStyle/>
          <a:p>
            <a:endParaRPr lang="en-US" sz="675">
              <a:solidFill>
                <a:srgbClr val="212121"/>
              </a:solidFill>
            </a:endParaRPr>
          </a:p>
        </p:txBody>
      </p:sp>
      <p:sp>
        <p:nvSpPr>
          <p:cNvPr id="53" name="Shape 181"/>
          <p:cNvSpPr>
            <a:spLocks/>
          </p:cNvSpPr>
          <p:nvPr/>
        </p:nvSpPr>
        <p:spPr bwMode="auto">
          <a:xfrm>
            <a:off x="5334000" y="4648200"/>
            <a:ext cx="863008" cy="823822"/>
          </a:xfrm>
          <a:custGeom>
            <a:avLst/>
            <a:gdLst>
              <a:gd name="T0" fmla="*/ 1007204 w 19679"/>
              <a:gd name="T1" fmla="*/ 1007204 h 19679"/>
              <a:gd name="T2" fmla="*/ 1007204 w 19679"/>
              <a:gd name="T3" fmla="*/ 1007204 h 19679"/>
              <a:gd name="T4" fmla="*/ 1007204 w 19679"/>
              <a:gd name="T5" fmla="*/ 1007204 h 19679"/>
              <a:gd name="T6" fmla="*/ 1007204 w 19679"/>
              <a:gd name="T7" fmla="*/ 100720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75000"/>
            </a:schemeClr>
          </a:solidFill>
          <a:ln>
            <a:noFill/>
          </a:ln>
          <a:extLst/>
        </p:spPr>
        <p:txBody>
          <a:bodyPr lIns="19050" tIns="19050" rIns="19050" bIns="19050" anchor="ctr"/>
          <a:lstStyle/>
          <a:p>
            <a:endParaRPr lang="en-US" sz="675">
              <a:solidFill>
                <a:srgbClr val="212121"/>
              </a:solidFill>
            </a:endParaRPr>
          </a:p>
        </p:txBody>
      </p:sp>
      <p:sp>
        <p:nvSpPr>
          <p:cNvPr id="54" name="Shape 181"/>
          <p:cNvSpPr>
            <a:spLocks/>
          </p:cNvSpPr>
          <p:nvPr/>
        </p:nvSpPr>
        <p:spPr bwMode="auto">
          <a:xfrm>
            <a:off x="6452192" y="4648200"/>
            <a:ext cx="863008" cy="823822"/>
          </a:xfrm>
          <a:custGeom>
            <a:avLst/>
            <a:gdLst>
              <a:gd name="T0" fmla="*/ 1007204 w 19679"/>
              <a:gd name="T1" fmla="*/ 1007204 h 19679"/>
              <a:gd name="T2" fmla="*/ 1007204 w 19679"/>
              <a:gd name="T3" fmla="*/ 1007204 h 19679"/>
              <a:gd name="T4" fmla="*/ 1007204 w 19679"/>
              <a:gd name="T5" fmla="*/ 1007204 h 19679"/>
              <a:gd name="T6" fmla="*/ 1007204 w 19679"/>
              <a:gd name="T7" fmla="*/ 100720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75000"/>
            </a:schemeClr>
          </a:solidFill>
          <a:ln>
            <a:noFill/>
          </a:ln>
          <a:extLst/>
        </p:spPr>
        <p:txBody>
          <a:bodyPr lIns="19050" tIns="19050" rIns="19050" bIns="19050" anchor="ctr"/>
          <a:lstStyle/>
          <a:p>
            <a:endParaRPr lang="en-US" sz="675">
              <a:solidFill>
                <a:srgbClr val="212121"/>
              </a:solidFill>
            </a:endParaRPr>
          </a:p>
        </p:txBody>
      </p:sp>
      <p:sp>
        <p:nvSpPr>
          <p:cNvPr id="55" name="Shape 181"/>
          <p:cNvSpPr>
            <a:spLocks/>
          </p:cNvSpPr>
          <p:nvPr/>
        </p:nvSpPr>
        <p:spPr bwMode="auto">
          <a:xfrm>
            <a:off x="7543800" y="4648200"/>
            <a:ext cx="863008" cy="823822"/>
          </a:xfrm>
          <a:custGeom>
            <a:avLst/>
            <a:gdLst>
              <a:gd name="T0" fmla="*/ 1007204 w 19679"/>
              <a:gd name="T1" fmla="*/ 1007204 h 19679"/>
              <a:gd name="T2" fmla="*/ 1007204 w 19679"/>
              <a:gd name="T3" fmla="*/ 1007204 h 19679"/>
              <a:gd name="T4" fmla="*/ 1007204 w 19679"/>
              <a:gd name="T5" fmla="*/ 1007204 h 19679"/>
              <a:gd name="T6" fmla="*/ 1007204 w 19679"/>
              <a:gd name="T7" fmla="*/ 100720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75000"/>
            </a:schemeClr>
          </a:solidFill>
          <a:ln>
            <a:noFill/>
          </a:ln>
          <a:extLst/>
        </p:spPr>
        <p:txBody>
          <a:bodyPr lIns="19050" tIns="19050" rIns="19050" bIns="19050" anchor="ctr"/>
          <a:lstStyle/>
          <a:p>
            <a:endParaRPr lang="en-US" sz="675">
              <a:solidFill>
                <a:srgbClr val="212121"/>
              </a:solidFill>
            </a:endParaRPr>
          </a:p>
        </p:txBody>
      </p:sp>
      <p:pic>
        <p:nvPicPr>
          <p:cNvPr id="56" name="Picture 55" descr="SafeNet_icons-73.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78478" y="4612897"/>
            <a:ext cx="783922" cy="797303"/>
          </a:xfrm>
          <a:prstGeom prst="rect">
            <a:avLst/>
          </a:prstGeom>
        </p:spPr>
      </p:pic>
      <p:pic>
        <p:nvPicPr>
          <p:cNvPr id="57" name="Picture 10" descr="http://www.adestra.com/wp-content/uploads/2014/02/salesforce-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76600" y="4876800"/>
            <a:ext cx="420917" cy="15768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SafeNet_icons-73.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42392" y="4612897"/>
            <a:ext cx="863008" cy="797303"/>
          </a:xfrm>
          <a:prstGeom prst="rect">
            <a:avLst/>
          </a:prstGeom>
        </p:spPr>
      </p:pic>
      <p:pic>
        <p:nvPicPr>
          <p:cNvPr id="59" name="Picture 8" descr="http://tctechcrunch2011.files.wordpress.com/2012/07/new-office-365-logo-orange-png-1888c397654.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15669" y="4921342"/>
            <a:ext cx="563614" cy="18405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56766" y="4989179"/>
            <a:ext cx="405634" cy="11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19600" y="5099743"/>
            <a:ext cx="470253" cy="15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98858" y="4766418"/>
            <a:ext cx="427692" cy="18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240317" y="5013371"/>
            <a:ext cx="386233" cy="37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540882" y="5090524"/>
            <a:ext cx="383065" cy="263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64121" y="4737414"/>
            <a:ext cx="390577" cy="207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39991" y="4989179"/>
            <a:ext cx="642946" cy="193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10200" y="4876800"/>
            <a:ext cx="714180" cy="16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6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539223" y="4572000"/>
            <a:ext cx="775977" cy="775977"/>
          </a:xfrm>
          <a:prstGeom prst="rect">
            <a:avLst/>
          </a:prstGeom>
        </p:spPr>
      </p:pic>
      <p:pic>
        <p:nvPicPr>
          <p:cNvPr id="69" name="Picture 2" descr="http://sno/asset/library/Corporate/Gemalto%20Corporate%20icons/Gemalto_Icon_Refined_Company_ID_Badge.png"/>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26907" t="36888" r="28299" b="26991"/>
          <a:stretch/>
        </p:blipFill>
        <p:spPr bwMode="auto">
          <a:xfrm>
            <a:off x="7629907" y="4800600"/>
            <a:ext cx="675893" cy="545181"/>
          </a:xfrm>
          <a:prstGeom prst="rect">
            <a:avLst/>
          </a:prstGeom>
          <a:noFill/>
          <a:extLst>
            <a:ext uri="{909E8E84-426E-40DD-AFC4-6F175D3DCCD1}">
              <a14:hiddenFill xmlns:a14="http://schemas.microsoft.com/office/drawing/2010/main">
                <a:solidFill>
                  <a:srgbClr val="FFFFFF"/>
                </a:solidFill>
              </a14:hiddenFill>
            </a:ext>
          </a:extLst>
        </p:spPr>
      </p:pic>
      <p:sp>
        <p:nvSpPr>
          <p:cNvPr id="70" name="Rounded Rectangle 69"/>
          <p:cNvSpPr/>
          <p:nvPr/>
        </p:nvSpPr>
        <p:spPr>
          <a:xfrm>
            <a:off x="2706903" y="6172967"/>
            <a:ext cx="3942123" cy="309165"/>
          </a:xfrm>
          <a:prstGeom prst="roundRect">
            <a:avLst/>
          </a:prstGeom>
          <a:solidFill>
            <a:srgbClr val="FFFFFF"/>
          </a:solidFill>
          <a:ln w="28575" cap="flat" cmpd="sng" algn="ctr">
            <a:noFill/>
            <a:prstDash val="solid"/>
          </a:ln>
          <a:effectLst/>
        </p:spPr>
        <p:txBody>
          <a:bodyPr rtlCol="0" anchor="ctr"/>
          <a:lstStyle/>
          <a:p>
            <a:pPr algn="ctr" defTabSz="457200">
              <a:defRPr/>
            </a:pPr>
            <a:r>
              <a:rPr lang="en-US" kern="0">
                <a:solidFill>
                  <a:prstClr val="black"/>
                </a:solidFill>
                <a:latin typeface="Arial"/>
                <a:cs typeface="Arial" charset="0"/>
              </a:rPr>
              <a:t>Ecosistema SafeNet de Autenticación</a:t>
            </a:r>
            <a:endParaRPr lang="en-US" kern="0" dirty="0">
              <a:solidFill>
                <a:prstClr val="black"/>
              </a:solidFill>
              <a:latin typeface="Arial"/>
              <a:cs typeface="Arial" charset="0"/>
            </a:endParaRPr>
          </a:p>
        </p:txBody>
      </p:sp>
    </p:spTree>
    <p:extLst>
      <p:ext uri="{BB962C8B-B14F-4D97-AF65-F5344CB8AC3E}">
        <p14:creationId xmlns:p14="http://schemas.microsoft.com/office/powerpoint/2010/main" val="3720295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38" y="1143000"/>
            <a:ext cx="6048672" cy="3657600"/>
          </a:xfrm>
        </p:spPr>
        <p:txBody>
          <a:bodyPr>
            <a:normAutofit/>
          </a:bodyPr>
          <a:lstStyle/>
          <a:p>
            <a:pPr lvl="0" algn="ctr"/>
            <a:br>
              <a:rPr lang="en-US" dirty="0">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Gracias!</a:t>
            </a:r>
            <a:endParaRPr lang="en-US" sz="4000" i="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4294967295"/>
          </p:nvPr>
        </p:nvSpPr>
        <p:spPr>
          <a:xfrm>
            <a:off x="3903785" y="6600975"/>
            <a:ext cx="2133600" cy="180000"/>
          </a:xfrm>
          <a:prstGeom prst="rect">
            <a:avLst/>
          </a:prstGeom>
        </p:spPr>
        <p:txBody>
          <a:bodyPr/>
          <a:lstStyle/>
          <a:p>
            <a:pPr fontAlgn="auto">
              <a:spcBef>
                <a:spcPts val="0"/>
              </a:spcBef>
              <a:spcAft>
                <a:spcPts val="0"/>
              </a:spcAft>
              <a:defRPr/>
            </a:pPr>
            <a:fld id="{F9FE4912-FAFC-4A6A-AF9A-8985433BB071}" type="datetime1">
              <a:rPr lang="en-GB" smtClean="0">
                <a:solidFill>
                  <a:srgbClr val="EEECE1"/>
                </a:solidFill>
                <a:latin typeface="Arial"/>
              </a:rPr>
              <a:pPr fontAlgn="auto">
                <a:spcBef>
                  <a:spcPts val="0"/>
                </a:spcBef>
                <a:spcAft>
                  <a:spcPts val="0"/>
                </a:spcAft>
                <a:defRPr/>
              </a:pPr>
              <a:t>15/05/2017</a:t>
            </a:fld>
            <a:endParaRPr lang="en-US" dirty="0">
              <a:solidFill>
                <a:srgbClr val="EEECE1"/>
              </a:solidFill>
              <a:latin typeface="Arial"/>
            </a:endParaRPr>
          </a:p>
        </p:txBody>
      </p:sp>
      <p:sp>
        <p:nvSpPr>
          <p:cNvPr id="5" name="Slide Number Placeholder 4"/>
          <p:cNvSpPr>
            <a:spLocks noGrp="1"/>
          </p:cNvSpPr>
          <p:nvPr>
            <p:ph type="sldNum" sz="quarter" idx="4"/>
          </p:nvPr>
        </p:nvSpPr>
        <p:spPr/>
        <p:txBody>
          <a:bodyPr/>
          <a:lstStyle/>
          <a:p>
            <a:pPr>
              <a:defRPr/>
            </a:pPr>
            <a:fld id="{243D5735-7DAE-4F11-B841-0754B48AC604}" type="slidenum">
              <a:rPr lang="en-US" smtClean="0">
                <a:solidFill>
                  <a:srgbClr val="1F497D"/>
                </a:solidFill>
              </a:rPr>
              <a:pPr>
                <a:defRPr/>
              </a:pPr>
              <a:t>38</a:t>
            </a:fld>
            <a:endParaRPr lang="en-US" dirty="0">
              <a:solidFill>
                <a:srgbClr val="1F497D"/>
              </a:solidFill>
            </a:endParaRPr>
          </a:p>
        </p:txBody>
      </p:sp>
    </p:spTree>
    <p:extLst>
      <p:ext uri="{BB962C8B-B14F-4D97-AF65-F5344CB8AC3E}">
        <p14:creationId xmlns:p14="http://schemas.microsoft.com/office/powerpoint/2010/main" val="19979930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69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49" y="204788"/>
            <a:ext cx="6265541" cy="89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258" y="1905000"/>
            <a:ext cx="872971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543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85801"/>
          </a:xfrm>
        </p:spPr>
        <p:txBody>
          <a:bodyPr anchor="t">
            <a:normAutofit/>
          </a:bodyPr>
          <a:lstStyle/>
          <a:p>
            <a:r>
              <a:rPr lang="en-US"/>
              <a:t>Ejemplos de Intrusiones de Datos…</a:t>
            </a:r>
            <a:endParaRPr lang="en-US" dirty="0"/>
          </a:p>
        </p:txBody>
      </p:sp>
      <p:sp>
        <p:nvSpPr>
          <p:cNvPr id="3" name="AutoShape 2" descr="data:image/png;base64,iVBORw0KGgoAAAANSUhEUgAAAHMAAABzCAMAAACcnc3UAAAAclBMVEURc5P///8Abo95r8ERdpasytba6u+z0twAa44LcZIAbY9Wk6rx9vivxtLo8/Ymgp9BhaCPvMzY4+hioLYkephknLK81t+KtcV5qLtLkKlLjaZdmK73/P0AZoq90NnM3+aews84i6bF3OSWvsxbnrRxq76fKeZJAAAEa0lEQVRoge2b22KjIBCGURMLLNVsYjAajabtvv8rrocYOSkYMdz0vxTlcxQHmBmBt0AFIcd9espiMCjOTun+SEixpBtgfGZU3YIsgRD7CIxCPoYwyYJbFdlmFjS9xpCjAY4M42tKDa01YoZBnqBJ4IBFSR6EdpiE3ks8z3tycXmnZDUzrDNoBnxgYVbrjJ1nkjozNJE1NqvnbZ1l0ny3lNhRdzl9kRn+lK8QO2r5M/OAJ5mkjv0Xia38ePoBTzHDM3rVyIep6Dxl6gSTHvAqYit8mHirSiZJF49Wpak4VT5fFTO6rDeyF76ovLCCGZ2hJSQA8KyAyswws/FcB6FMHkkSs1r1icjy40rHDC0jW6hoqcCMMtvIBppFc8zobPNdDkLCQOKY5GJvxLKCFzLJTPXfJVJKdxVOp5hUi8Q4VgnpL6RqZnjQ3C/aBSFRKfrWzbPoEKqY5Ky5W5RMz4lhooHi8/hKR2ateyv4YxLZXK0bfaiWmWGsezzx3PKV7HTM0TU8mT86Z+CfWuZHfpDU2l/or/8RmbTUXNIzCfClD8UHTUNx0jqwkvJMkmu/sY4ZJoqWdmwZMFFOOGatex0WmGBXs0yTOXM9c5hLe2ZtsBhZzwS4HpnEZGlggYky8mRS+YOW/TjumQoP3zOxgeuH9Mm8i62q8wemfHsPpuq+xSP3gRlK32ZyoaGkbuKVDzdqGyL5cJXGYsdl+GAGwi2iw9eMl1uiSpyqcNAzC9Ef4Nmd3CLVwshCedExqTAWUWwN6Xmir0lox0wFM/1/892QIytN+EB0/ShtmdFVOOwH8918wBIOKuHcpNooEDu/Rg2zEidOLZNZiKDdQiZqlvXAu4kOYVMmgDcPFNLRbZl+UADZ127LbHwuIJLX3pYJEgKOkn/fmAmPYP925h7Ie5SNmTgF8ly7MdM/AXmJsDETZUCa4rZmKohKZhGNInuOuSdMm7y7UDBVUjBv+Z9RB+7sA9OS3ywyP8vJpRXbUH7aZJrFGeAv85f5JqaRH7LKjM38rU1m42+N5hWbzGZeMZo/bTKb+dNonfBZ4lF8Lz7TYuT7mnWC0Xqo+svoxJ19YpukMLh6PbR83Ue5uUyzh1Ou+1ysb12s413sV5zsy5bvP9cw+/2nvM/e1M5UGU/YlPmIJ4hxky2ZQ9xEjA9tyRziQ2IcbEvmMw4mxPu0TCY+7oNFzDHeJ8Q1dcyvKytNmI5nMnFN3ueibL4bdvOi2qJw4pYEbPxWjFPPd7NIXOyNjVML8Xg+i7dK37yZbDxeyDske30RkImimnM3fN5ByK8gcK736/X9B3C9CvkVMY/ko916+fy2UcwjGeTL1krOl+nzgiulygvq858rmYr8pz7Pu0rqPK8+n71CE/lsk7z9y5rK2xvVJ7yInKxPcFKH4aLexEldjZP6ISd1Uk7qwZzUvTmp73NSx+i5qNf0nNSlOqm/9VzUGbd6fz2156Ru3HNRH9/Z+vb/AHpj3/2/Q6f3/9fR6e3/r/Sy9J/Of7TKZTqMjmpRAAAAAElFTkSuQmCC"/>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E5E5C"/>
              </a:solidFill>
              <a:latin typeface="Arial"/>
            </a:endParaRPr>
          </a:p>
        </p:txBody>
      </p:sp>
      <p:graphicFrame>
        <p:nvGraphicFramePr>
          <p:cNvPr id="12" name="Diagram 11"/>
          <p:cNvGraphicFramePr/>
          <p:nvPr>
            <p:extLst>
              <p:ext uri="{D42A27DB-BD31-4B8C-83A1-F6EECF244321}">
                <p14:modId xmlns:p14="http://schemas.microsoft.com/office/powerpoint/2010/main" val="2410242017"/>
              </p:ext>
            </p:extLst>
          </p:nvPr>
        </p:nvGraphicFramePr>
        <p:xfrm>
          <a:off x="155575" y="685800"/>
          <a:ext cx="4568825"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752601" y="914400"/>
            <a:ext cx="10668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Target</a:t>
            </a:r>
          </a:p>
          <a:p>
            <a:pPr algn="ctr"/>
            <a:r>
              <a:rPr lang="en-US" sz="1200" dirty="0">
                <a:solidFill>
                  <a:srgbClr val="212121"/>
                </a:solidFill>
                <a:latin typeface="Arial"/>
              </a:rPr>
              <a:t>Hacked</a:t>
            </a:r>
          </a:p>
          <a:p>
            <a:pPr algn="ctr"/>
            <a:r>
              <a:rPr lang="en-US" sz="1200" dirty="0">
                <a:solidFill>
                  <a:srgbClr val="212121"/>
                </a:solidFill>
                <a:latin typeface="Arial"/>
              </a:rPr>
              <a:t>70,000,000</a:t>
            </a:r>
          </a:p>
        </p:txBody>
      </p:sp>
      <p:sp>
        <p:nvSpPr>
          <p:cNvPr id="14" name="TextBox 13"/>
          <p:cNvSpPr txBox="1"/>
          <p:nvPr/>
        </p:nvSpPr>
        <p:spPr>
          <a:xfrm>
            <a:off x="2895600" y="914400"/>
            <a:ext cx="11430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Home Depot</a:t>
            </a:r>
          </a:p>
          <a:p>
            <a:pPr algn="ctr"/>
            <a:r>
              <a:rPr lang="en-US" sz="1200" dirty="0">
                <a:solidFill>
                  <a:srgbClr val="212121"/>
                </a:solidFill>
                <a:latin typeface="Arial"/>
              </a:rPr>
              <a:t>Hacked</a:t>
            </a:r>
          </a:p>
          <a:p>
            <a:pPr algn="ctr"/>
            <a:r>
              <a:rPr lang="en-US" sz="1200" dirty="0">
                <a:solidFill>
                  <a:srgbClr val="212121"/>
                </a:solidFill>
                <a:latin typeface="Arial"/>
              </a:rPr>
              <a:t>109,000,000</a:t>
            </a:r>
          </a:p>
        </p:txBody>
      </p:sp>
      <p:sp>
        <p:nvSpPr>
          <p:cNvPr id="15" name="TextBox 14"/>
          <p:cNvSpPr txBox="1"/>
          <p:nvPr/>
        </p:nvSpPr>
        <p:spPr>
          <a:xfrm>
            <a:off x="1752600" y="2057400"/>
            <a:ext cx="10668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JP Morgan</a:t>
            </a:r>
          </a:p>
          <a:p>
            <a:pPr algn="ctr"/>
            <a:r>
              <a:rPr lang="en-US" sz="1200" dirty="0">
                <a:solidFill>
                  <a:srgbClr val="212121"/>
                </a:solidFill>
                <a:latin typeface="Arial"/>
              </a:rPr>
              <a:t>Hacked</a:t>
            </a:r>
          </a:p>
          <a:p>
            <a:pPr algn="ctr"/>
            <a:r>
              <a:rPr lang="en-US" sz="1200" dirty="0">
                <a:solidFill>
                  <a:srgbClr val="212121"/>
                </a:solidFill>
                <a:latin typeface="Arial"/>
              </a:rPr>
              <a:t>83,000,000</a:t>
            </a:r>
          </a:p>
        </p:txBody>
      </p:sp>
      <p:sp>
        <p:nvSpPr>
          <p:cNvPr id="17" name="TextBox 16"/>
          <p:cNvSpPr txBox="1"/>
          <p:nvPr/>
        </p:nvSpPr>
        <p:spPr>
          <a:xfrm>
            <a:off x="2895600" y="2057400"/>
            <a:ext cx="12192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Korea Credit</a:t>
            </a:r>
          </a:p>
          <a:p>
            <a:pPr algn="ctr"/>
            <a:r>
              <a:rPr lang="en-US" sz="1200" dirty="0">
                <a:solidFill>
                  <a:srgbClr val="212121"/>
                </a:solidFill>
                <a:latin typeface="Arial"/>
              </a:rPr>
              <a:t>Inside</a:t>
            </a:r>
          </a:p>
          <a:p>
            <a:pPr algn="ctr"/>
            <a:r>
              <a:rPr lang="en-US" sz="1200" dirty="0">
                <a:solidFill>
                  <a:srgbClr val="212121"/>
                </a:solidFill>
                <a:latin typeface="Arial"/>
              </a:rPr>
              <a:t>10400,000</a:t>
            </a:r>
          </a:p>
        </p:txBody>
      </p:sp>
      <p:sp>
        <p:nvSpPr>
          <p:cNvPr id="18" name="TextBox 17"/>
          <p:cNvSpPr txBox="1"/>
          <p:nvPr/>
        </p:nvSpPr>
        <p:spPr>
          <a:xfrm>
            <a:off x="1676399" y="3200400"/>
            <a:ext cx="1066800" cy="830997"/>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Community Health</a:t>
            </a:r>
          </a:p>
          <a:p>
            <a:pPr algn="ctr"/>
            <a:r>
              <a:rPr lang="en-US" sz="1200" dirty="0">
                <a:solidFill>
                  <a:srgbClr val="212121"/>
                </a:solidFill>
                <a:latin typeface="Arial"/>
              </a:rPr>
              <a:t>Hacked</a:t>
            </a:r>
          </a:p>
          <a:p>
            <a:pPr algn="ctr"/>
            <a:r>
              <a:rPr lang="en-US" sz="1200" dirty="0">
                <a:solidFill>
                  <a:srgbClr val="212121"/>
                </a:solidFill>
                <a:latin typeface="Arial"/>
              </a:rPr>
              <a:t>4,500,000</a:t>
            </a:r>
          </a:p>
        </p:txBody>
      </p:sp>
      <p:sp>
        <p:nvSpPr>
          <p:cNvPr id="19" name="TextBox 18"/>
          <p:cNvSpPr txBox="1"/>
          <p:nvPr/>
        </p:nvSpPr>
        <p:spPr>
          <a:xfrm>
            <a:off x="2819399" y="3200400"/>
            <a:ext cx="1219200" cy="830997"/>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Advocate Medical</a:t>
            </a:r>
          </a:p>
          <a:p>
            <a:pPr algn="ctr"/>
            <a:r>
              <a:rPr lang="en-US" sz="1200" dirty="0">
                <a:solidFill>
                  <a:srgbClr val="212121"/>
                </a:solidFill>
                <a:latin typeface="Arial"/>
              </a:rPr>
              <a:t>Stolen Media</a:t>
            </a:r>
          </a:p>
          <a:p>
            <a:pPr algn="ctr"/>
            <a:r>
              <a:rPr lang="en-US" sz="1200" dirty="0">
                <a:solidFill>
                  <a:srgbClr val="212121"/>
                </a:solidFill>
                <a:latin typeface="Arial"/>
              </a:rPr>
              <a:t>4,000,000</a:t>
            </a:r>
          </a:p>
        </p:txBody>
      </p:sp>
      <p:sp>
        <p:nvSpPr>
          <p:cNvPr id="20" name="TextBox 19"/>
          <p:cNvSpPr txBox="1"/>
          <p:nvPr/>
        </p:nvSpPr>
        <p:spPr>
          <a:xfrm>
            <a:off x="1676399" y="4495800"/>
            <a:ext cx="10668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Adobe</a:t>
            </a:r>
          </a:p>
          <a:p>
            <a:pPr algn="ctr"/>
            <a:r>
              <a:rPr lang="en-US" sz="1200" dirty="0">
                <a:solidFill>
                  <a:srgbClr val="212121"/>
                </a:solidFill>
                <a:latin typeface="Arial"/>
              </a:rPr>
              <a:t>Hacked</a:t>
            </a:r>
          </a:p>
          <a:p>
            <a:pPr algn="ctr"/>
            <a:r>
              <a:rPr lang="en-US" sz="1200" dirty="0">
                <a:solidFill>
                  <a:srgbClr val="212121"/>
                </a:solidFill>
                <a:latin typeface="Arial"/>
              </a:rPr>
              <a:t>152,000,000</a:t>
            </a:r>
          </a:p>
        </p:txBody>
      </p:sp>
      <p:sp>
        <p:nvSpPr>
          <p:cNvPr id="21" name="TextBox 20"/>
          <p:cNvSpPr txBox="1"/>
          <p:nvPr/>
        </p:nvSpPr>
        <p:spPr>
          <a:xfrm>
            <a:off x="2819398" y="4495800"/>
            <a:ext cx="1219201"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Yahoo Japan</a:t>
            </a:r>
          </a:p>
          <a:p>
            <a:pPr algn="ctr"/>
            <a:r>
              <a:rPr lang="en-US" sz="1200" dirty="0">
                <a:solidFill>
                  <a:srgbClr val="212121"/>
                </a:solidFill>
                <a:latin typeface="Arial"/>
              </a:rPr>
              <a:t>Hacked</a:t>
            </a:r>
          </a:p>
          <a:p>
            <a:pPr algn="ctr"/>
            <a:r>
              <a:rPr lang="en-US" sz="1200" dirty="0">
                <a:solidFill>
                  <a:srgbClr val="212121"/>
                </a:solidFill>
                <a:latin typeface="Arial"/>
              </a:rPr>
              <a:t>22,000,000</a:t>
            </a:r>
          </a:p>
        </p:txBody>
      </p:sp>
      <p:sp>
        <p:nvSpPr>
          <p:cNvPr id="22" name="TextBox 21"/>
          <p:cNvSpPr txBox="1"/>
          <p:nvPr/>
        </p:nvSpPr>
        <p:spPr>
          <a:xfrm>
            <a:off x="1676399" y="5715000"/>
            <a:ext cx="10668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eBay</a:t>
            </a:r>
          </a:p>
          <a:p>
            <a:pPr algn="ctr"/>
            <a:r>
              <a:rPr lang="en-US" sz="1200" dirty="0">
                <a:solidFill>
                  <a:srgbClr val="212121"/>
                </a:solidFill>
                <a:latin typeface="Arial"/>
              </a:rPr>
              <a:t>Hacked</a:t>
            </a:r>
          </a:p>
          <a:p>
            <a:pPr algn="ctr"/>
            <a:r>
              <a:rPr lang="en-US" sz="1200" dirty="0">
                <a:solidFill>
                  <a:srgbClr val="212121"/>
                </a:solidFill>
                <a:latin typeface="Arial"/>
              </a:rPr>
              <a:t>145,000,000</a:t>
            </a:r>
          </a:p>
        </p:txBody>
      </p:sp>
      <p:sp>
        <p:nvSpPr>
          <p:cNvPr id="23" name="TextBox 22"/>
          <p:cNvSpPr txBox="1"/>
          <p:nvPr/>
        </p:nvSpPr>
        <p:spPr>
          <a:xfrm>
            <a:off x="2819399" y="5715000"/>
            <a:ext cx="10668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Evernote</a:t>
            </a:r>
          </a:p>
          <a:p>
            <a:pPr algn="ctr"/>
            <a:r>
              <a:rPr lang="en-US" sz="1200" dirty="0">
                <a:solidFill>
                  <a:srgbClr val="212121"/>
                </a:solidFill>
                <a:latin typeface="Arial"/>
              </a:rPr>
              <a:t>Hacked</a:t>
            </a:r>
          </a:p>
          <a:p>
            <a:pPr algn="ctr"/>
            <a:r>
              <a:rPr lang="en-US" sz="1200" dirty="0">
                <a:solidFill>
                  <a:srgbClr val="212121"/>
                </a:solidFill>
                <a:latin typeface="Arial"/>
              </a:rPr>
              <a:t>50,000,000</a:t>
            </a:r>
          </a:p>
        </p:txBody>
      </p:sp>
      <p:graphicFrame>
        <p:nvGraphicFramePr>
          <p:cNvPr id="28" name="Diagram 27"/>
          <p:cNvGraphicFramePr/>
          <p:nvPr>
            <p:extLst>
              <p:ext uri="{D42A27DB-BD31-4B8C-83A1-F6EECF244321}">
                <p14:modId xmlns:p14="http://schemas.microsoft.com/office/powerpoint/2010/main" val="3467209826"/>
              </p:ext>
            </p:extLst>
          </p:nvPr>
        </p:nvGraphicFramePr>
        <p:xfrm>
          <a:off x="4343400" y="762000"/>
          <a:ext cx="4648200" cy="579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TextBox 28"/>
          <p:cNvSpPr txBox="1"/>
          <p:nvPr/>
        </p:nvSpPr>
        <p:spPr>
          <a:xfrm>
            <a:off x="5943600" y="914400"/>
            <a:ext cx="12954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Japan Airlines</a:t>
            </a:r>
          </a:p>
          <a:p>
            <a:pPr algn="ctr"/>
            <a:r>
              <a:rPr lang="en-US" sz="1200" dirty="0">
                <a:solidFill>
                  <a:srgbClr val="212121"/>
                </a:solidFill>
                <a:latin typeface="Arial"/>
              </a:rPr>
              <a:t>Hacked</a:t>
            </a:r>
          </a:p>
          <a:p>
            <a:pPr algn="ctr"/>
            <a:r>
              <a:rPr lang="en-US" sz="1200" dirty="0">
                <a:solidFill>
                  <a:srgbClr val="212121"/>
                </a:solidFill>
                <a:latin typeface="Arial"/>
              </a:rPr>
              <a:t>750,000</a:t>
            </a:r>
          </a:p>
        </p:txBody>
      </p:sp>
      <p:sp>
        <p:nvSpPr>
          <p:cNvPr id="30" name="TextBox 29"/>
          <p:cNvSpPr txBox="1"/>
          <p:nvPr/>
        </p:nvSpPr>
        <p:spPr>
          <a:xfrm>
            <a:off x="7315200" y="914400"/>
            <a:ext cx="10668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NYC Taxis</a:t>
            </a:r>
          </a:p>
          <a:p>
            <a:pPr algn="ctr"/>
            <a:r>
              <a:rPr lang="en-US" sz="1200" dirty="0">
                <a:solidFill>
                  <a:srgbClr val="212121"/>
                </a:solidFill>
                <a:latin typeface="Arial"/>
              </a:rPr>
              <a:t>Inside</a:t>
            </a:r>
          </a:p>
          <a:p>
            <a:pPr algn="ctr"/>
            <a:r>
              <a:rPr lang="en-US" sz="1200" dirty="0">
                <a:solidFill>
                  <a:srgbClr val="212121"/>
                </a:solidFill>
                <a:latin typeface="Arial"/>
              </a:rPr>
              <a:t>52,000</a:t>
            </a:r>
          </a:p>
        </p:txBody>
      </p:sp>
      <p:sp>
        <p:nvSpPr>
          <p:cNvPr id="31" name="TextBox 30"/>
          <p:cNvSpPr txBox="1"/>
          <p:nvPr/>
        </p:nvSpPr>
        <p:spPr>
          <a:xfrm>
            <a:off x="5791200" y="2133600"/>
            <a:ext cx="1219198"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Sony</a:t>
            </a:r>
          </a:p>
          <a:p>
            <a:pPr algn="ctr"/>
            <a:r>
              <a:rPr lang="en-US" sz="1200" dirty="0">
                <a:solidFill>
                  <a:srgbClr val="212121"/>
                </a:solidFill>
                <a:latin typeface="Arial"/>
              </a:rPr>
              <a:t>Hacked</a:t>
            </a:r>
          </a:p>
          <a:p>
            <a:pPr algn="ctr"/>
            <a:r>
              <a:rPr lang="en-US" sz="1200">
                <a:solidFill>
                  <a:srgbClr val="212121"/>
                </a:solidFill>
                <a:latin typeface="Arial"/>
              </a:rPr>
              <a:t>100 Terabytes</a:t>
            </a:r>
            <a:endParaRPr lang="en-US" sz="1200" dirty="0">
              <a:solidFill>
                <a:srgbClr val="212121"/>
              </a:solidFill>
              <a:latin typeface="Arial"/>
            </a:endParaRPr>
          </a:p>
        </p:txBody>
      </p:sp>
      <p:sp>
        <p:nvSpPr>
          <p:cNvPr id="32" name="TextBox 31"/>
          <p:cNvSpPr txBox="1"/>
          <p:nvPr/>
        </p:nvSpPr>
        <p:spPr>
          <a:xfrm>
            <a:off x="7086600" y="2133600"/>
            <a:ext cx="12954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Living Social</a:t>
            </a:r>
          </a:p>
          <a:p>
            <a:pPr algn="ctr"/>
            <a:r>
              <a:rPr lang="en-US" sz="1200" dirty="0">
                <a:solidFill>
                  <a:srgbClr val="212121"/>
                </a:solidFill>
                <a:latin typeface="Arial"/>
              </a:rPr>
              <a:t>Hacked</a:t>
            </a:r>
          </a:p>
          <a:p>
            <a:pPr algn="ctr"/>
            <a:r>
              <a:rPr lang="en-US" sz="1200" dirty="0">
                <a:solidFill>
                  <a:srgbClr val="212121"/>
                </a:solidFill>
                <a:latin typeface="Arial"/>
              </a:rPr>
              <a:t>50,000,000</a:t>
            </a:r>
          </a:p>
        </p:txBody>
      </p:sp>
      <p:sp>
        <p:nvSpPr>
          <p:cNvPr id="33" name="TextBox 32"/>
          <p:cNvSpPr txBox="1"/>
          <p:nvPr/>
        </p:nvSpPr>
        <p:spPr>
          <a:xfrm>
            <a:off x="5867400" y="3301425"/>
            <a:ext cx="1219200" cy="584775"/>
          </a:xfrm>
          <a:prstGeom prst="rect">
            <a:avLst/>
          </a:prstGeom>
          <a:solidFill>
            <a:srgbClr val="E6E4DE"/>
          </a:solidFill>
          <a:ln w="12700">
            <a:noFill/>
          </a:ln>
        </p:spPr>
        <p:txBody>
          <a:bodyPr wrap="square" rtlCol="0">
            <a:spAutoFit/>
          </a:bodyPr>
          <a:lstStyle/>
          <a:p>
            <a:pPr algn="ctr"/>
            <a:r>
              <a:rPr lang="en-US" sz="1100" b="1" dirty="0">
                <a:solidFill>
                  <a:srgbClr val="0070C0"/>
                </a:solidFill>
                <a:latin typeface="Arial"/>
              </a:rPr>
              <a:t>Florida Courts</a:t>
            </a:r>
          </a:p>
          <a:p>
            <a:pPr algn="ctr"/>
            <a:r>
              <a:rPr lang="en-US" sz="1100" dirty="0">
                <a:solidFill>
                  <a:srgbClr val="212121"/>
                </a:solidFill>
                <a:latin typeface="Arial"/>
              </a:rPr>
              <a:t>Stolen Media</a:t>
            </a:r>
          </a:p>
          <a:p>
            <a:pPr algn="ctr"/>
            <a:r>
              <a:rPr lang="en-US" sz="1000" dirty="0">
                <a:solidFill>
                  <a:srgbClr val="212121"/>
                </a:solidFill>
                <a:latin typeface="Arial"/>
              </a:rPr>
              <a:t>100,000</a:t>
            </a:r>
          </a:p>
        </p:txBody>
      </p:sp>
      <p:sp>
        <p:nvSpPr>
          <p:cNvPr id="34" name="TextBox 33"/>
          <p:cNvSpPr txBox="1"/>
          <p:nvPr/>
        </p:nvSpPr>
        <p:spPr>
          <a:xfrm>
            <a:off x="7162800" y="3284547"/>
            <a:ext cx="1219200" cy="754053"/>
          </a:xfrm>
          <a:prstGeom prst="rect">
            <a:avLst/>
          </a:prstGeom>
          <a:solidFill>
            <a:srgbClr val="E6E4DE"/>
          </a:solidFill>
          <a:ln w="12700">
            <a:noFill/>
          </a:ln>
        </p:spPr>
        <p:txBody>
          <a:bodyPr wrap="square" rtlCol="0">
            <a:spAutoFit/>
          </a:bodyPr>
          <a:lstStyle/>
          <a:p>
            <a:pPr algn="ctr"/>
            <a:r>
              <a:rPr lang="en-US" sz="1100" b="1" dirty="0">
                <a:solidFill>
                  <a:srgbClr val="0070C0"/>
                </a:solidFill>
                <a:latin typeface="Arial"/>
              </a:rPr>
              <a:t>South Africa- Police</a:t>
            </a:r>
          </a:p>
          <a:p>
            <a:pPr algn="ctr"/>
            <a:r>
              <a:rPr lang="en-US" sz="1100" dirty="0">
                <a:solidFill>
                  <a:srgbClr val="212121"/>
                </a:solidFill>
                <a:latin typeface="Arial"/>
              </a:rPr>
              <a:t>Unknown</a:t>
            </a:r>
          </a:p>
          <a:p>
            <a:pPr algn="ctr"/>
            <a:r>
              <a:rPr lang="en-US" sz="1000" dirty="0">
                <a:solidFill>
                  <a:srgbClr val="212121"/>
                </a:solidFill>
                <a:latin typeface="Arial"/>
              </a:rPr>
              <a:t>16,000</a:t>
            </a:r>
          </a:p>
        </p:txBody>
      </p:sp>
      <p:sp>
        <p:nvSpPr>
          <p:cNvPr id="35" name="TextBox 34"/>
          <p:cNvSpPr txBox="1"/>
          <p:nvPr/>
        </p:nvSpPr>
        <p:spPr>
          <a:xfrm>
            <a:off x="5943598" y="4572000"/>
            <a:ext cx="10668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Vodafone</a:t>
            </a:r>
          </a:p>
          <a:p>
            <a:pPr algn="ctr"/>
            <a:r>
              <a:rPr lang="en-US" sz="1200" dirty="0">
                <a:solidFill>
                  <a:srgbClr val="212121"/>
                </a:solidFill>
                <a:latin typeface="Arial"/>
              </a:rPr>
              <a:t>Inside</a:t>
            </a:r>
          </a:p>
          <a:p>
            <a:pPr algn="ctr"/>
            <a:r>
              <a:rPr lang="en-US" sz="1200" dirty="0">
                <a:solidFill>
                  <a:srgbClr val="212121"/>
                </a:solidFill>
                <a:latin typeface="Arial"/>
              </a:rPr>
              <a:t>2,000,000</a:t>
            </a:r>
          </a:p>
        </p:txBody>
      </p:sp>
      <p:sp>
        <p:nvSpPr>
          <p:cNvPr id="36" name="TextBox 35"/>
          <p:cNvSpPr txBox="1"/>
          <p:nvPr/>
        </p:nvSpPr>
        <p:spPr>
          <a:xfrm>
            <a:off x="7162800" y="4572000"/>
            <a:ext cx="1066800" cy="646331"/>
          </a:xfrm>
          <a:prstGeom prst="rect">
            <a:avLst/>
          </a:prstGeom>
          <a:solidFill>
            <a:srgbClr val="E6E4DE"/>
          </a:solidFill>
          <a:ln w="12700">
            <a:noFill/>
          </a:ln>
        </p:spPr>
        <p:txBody>
          <a:bodyPr wrap="square" rtlCol="0">
            <a:spAutoFit/>
          </a:bodyPr>
          <a:lstStyle/>
          <a:p>
            <a:pPr algn="ctr"/>
            <a:r>
              <a:rPr lang="en-US" sz="1200" b="1" dirty="0" err="1">
                <a:solidFill>
                  <a:srgbClr val="0070C0"/>
                </a:solidFill>
                <a:latin typeface="Arial"/>
              </a:rPr>
              <a:t>TerraCom</a:t>
            </a:r>
            <a:endParaRPr lang="en-US" sz="1200" b="1" dirty="0">
              <a:solidFill>
                <a:srgbClr val="0070C0"/>
              </a:solidFill>
              <a:latin typeface="Arial"/>
            </a:endParaRPr>
          </a:p>
          <a:p>
            <a:pPr algn="ctr"/>
            <a:r>
              <a:rPr lang="en-US" sz="1200" dirty="0">
                <a:solidFill>
                  <a:srgbClr val="212121"/>
                </a:solidFill>
                <a:latin typeface="Arial"/>
              </a:rPr>
              <a:t>Accidental</a:t>
            </a:r>
          </a:p>
          <a:p>
            <a:pPr algn="ctr"/>
            <a:r>
              <a:rPr lang="en-US" sz="1200" dirty="0">
                <a:solidFill>
                  <a:srgbClr val="212121"/>
                </a:solidFill>
                <a:latin typeface="Arial"/>
              </a:rPr>
              <a:t>170,000</a:t>
            </a:r>
          </a:p>
        </p:txBody>
      </p:sp>
      <p:sp>
        <p:nvSpPr>
          <p:cNvPr id="37" name="TextBox 36"/>
          <p:cNvSpPr txBox="1"/>
          <p:nvPr/>
        </p:nvSpPr>
        <p:spPr>
          <a:xfrm>
            <a:off x="5943600" y="5739825"/>
            <a:ext cx="2209800" cy="646331"/>
          </a:xfrm>
          <a:prstGeom prst="rect">
            <a:avLst/>
          </a:prstGeom>
          <a:solidFill>
            <a:srgbClr val="E6E4DE"/>
          </a:solidFill>
          <a:ln w="12700">
            <a:noFill/>
          </a:ln>
        </p:spPr>
        <p:txBody>
          <a:bodyPr wrap="square" rtlCol="0">
            <a:spAutoFit/>
          </a:bodyPr>
          <a:lstStyle/>
          <a:p>
            <a:pPr algn="ctr"/>
            <a:r>
              <a:rPr lang="en-US" sz="1200" b="1" dirty="0">
                <a:solidFill>
                  <a:srgbClr val="0070C0"/>
                </a:solidFill>
                <a:latin typeface="Arial"/>
              </a:rPr>
              <a:t>Public Works</a:t>
            </a:r>
          </a:p>
          <a:p>
            <a:pPr algn="ctr"/>
            <a:r>
              <a:rPr lang="en-US" sz="1200" dirty="0">
                <a:solidFill>
                  <a:srgbClr val="212121"/>
                </a:solidFill>
                <a:latin typeface="Arial"/>
              </a:rPr>
              <a:t>Hacked</a:t>
            </a:r>
          </a:p>
          <a:p>
            <a:pPr algn="ctr"/>
            <a:r>
              <a:rPr lang="en-US" sz="1200" dirty="0">
                <a:solidFill>
                  <a:srgbClr val="212121"/>
                </a:solidFill>
                <a:latin typeface="Arial"/>
              </a:rPr>
              <a:t>Unknown</a:t>
            </a:r>
          </a:p>
        </p:txBody>
      </p:sp>
    </p:spTree>
    <p:extLst>
      <p:ext uri="{BB962C8B-B14F-4D97-AF65-F5344CB8AC3E}">
        <p14:creationId xmlns:p14="http://schemas.microsoft.com/office/powerpoint/2010/main" val="210163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1543050"/>
            <a:ext cx="6667500" cy="2369880"/>
          </a:xfrm>
          <a:prstGeom prst="rect">
            <a:avLst/>
          </a:prstGeom>
          <a:noFill/>
        </p:spPr>
        <p:txBody>
          <a:bodyPr wrap="square" rtlCol="0">
            <a:spAutoFit/>
          </a:bodyPr>
          <a:lstStyle/>
          <a:p>
            <a:pPr algn="ctr" defTabSz="457200" fontAlgn="auto">
              <a:spcBef>
                <a:spcPts val="0"/>
              </a:spcBef>
              <a:spcAft>
                <a:spcPts val="0"/>
              </a:spcAft>
            </a:pPr>
            <a:r>
              <a:rPr lang="en-US" sz="3600">
                <a:solidFill>
                  <a:prstClr val="white"/>
                </a:solidFill>
                <a:latin typeface="Calibri"/>
              </a:rPr>
              <a:t>SOLO </a:t>
            </a:r>
            <a:r>
              <a:rPr lang="en-US" sz="4000" dirty="0">
                <a:solidFill>
                  <a:prstClr val="white"/>
                </a:solidFill>
                <a:latin typeface="Calibri"/>
              </a:rPr>
              <a:t>4</a:t>
            </a:r>
            <a:r>
              <a:rPr lang="en-US" sz="4000">
                <a:solidFill>
                  <a:prstClr val="white"/>
                </a:solidFill>
                <a:latin typeface="Calibri"/>
              </a:rPr>
              <a:t>%</a:t>
            </a:r>
            <a:r>
              <a:rPr lang="en-US" sz="3600">
                <a:solidFill>
                  <a:prstClr val="white"/>
                </a:solidFill>
                <a:latin typeface="Calibri"/>
              </a:rPr>
              <a:t> de las intrusiones fueron “Intrusiones Seguras” donde se hizo uso de cifrado, haciendo que los datos robados fueran inútiles.</a:t>
            </a:r>
            <a:endParaRPr lang="en-US" sz="3600" dirty="0">
              <a:solidFill>
                <a:prstClr val="white"/>
              </a:solidFill>
              <a:latin typeface="Calibri"/>
            </a:endParaRPr>
          </a:p>
        </p:txBody>
      </p:sp>
      <p:sp>
        <p:nvSpPr>
          <p:cNvPr id="6" name="TextBox 5"/>
          <p:cNvSpPr txBox="1"/>
          <p:nvPr/>
        </p:nvSpPr>
        <p:spPr>
          <a:xfrm>
            <a:off x="1914525" y="4151055"/>
            <a:ext cx="4848225" cy="2308324"/>
          </a:xfrm>
          <a:prstGeom prst="rect">
            <a:avLst/>
          </a:prstGeom>
          <a:noFill/>
        </p:spPr>
        <p:txBody>
          <a:bodyPr wrap="square" rtlCol="0">
            <a:spAutoFit/>
          </a:bodyPr>
          <a:lstStyle/>
          <a:p>
            <a:pPr algn="ctr" defTabSz="457200" fontAlgn="auto">
              <a:spcBef>
                <a:spcPts val="0"/>
              </a:spcBef>
              <a:spcAft>
                <a:spcPts val="0"/>
              </a:spcAft>
            </a:pPr>
            <a:r>
              <a:rPr lang="en-US" dirty="0">
                <a:solidFill>
                  <a:prstClr val="white"/>
                </a:solidFill>
                <a:latin typeface="Calibri"/>
              </a:rPr>
              <a:t>January 2012</a:t>
            </a:r>
            <a:r>
              <a:rPr lang="en-US">
                <a:solidFill>
                  <a:prstClr val="white"/>
                </a:solidFill>
                <a:latin typeface="Calibri"/>
              </a:rPr>
              <a:t>, Intrusión en Zappos </a:t>
            </a:r>
            <a:endParaRPr lang="en-US" dirty="0">
              <a:solidFill>
                <a:prstClr val="white"/>
              </a:solidFill>
              <a:latin typeface="Calibri"/>
            </a:endParaRPr>
          </a:p>
          <a:p>
            <a:pPr defTabSz="457200" fontAlgn="auto">
              <a:spcBef>
                <a:spcPts val="0"/>
              </a:spcBef>
              <a:spcAft>
                <a:spcPts val="0"/>
              </a:spcAft>
            </a:pPr>
            <a:r>
              <a:rPr lang="en-US">
                <a:solidFill>
                  <a:prstClr val="white"/>
                </a:solidFill>
                <a:latin typeface="Calibri"/>
              </a:rPr>
              <a:t>Los hackers pudieron acceder a: </a:t>
            </a:r>
            <a:endParaRPr lang="en-US" dirty="0">
              <a:solidFill>
                <a:prstClr val="white"/>
              </a:solidFill>
              <a:latin typeface="Calibri"/>
            </a:endParaRPr>
          </a:p>
          <a:p>
            <a:pPr marL="285750" indent="-285750" defTabSz="457200" fontAlgn="auto">
              <a:spcBef>
                <a:spcPts val="0"/>
              </a:spcBef>
              <a:spcAft>
                <a:spcPts val="0"/>
              </a:spcAft>
              <a:buClr>
                <a:srgbClr val="F79646">
                  <a:lumMod val="75000"/>
                </a:srgbClr>
              </a:buClr>
              <a:buFont typeface="Wingdings" panose="05000000000000000000" pitchFamily="2" charset="2"/>
              <a:buChar char="§"/>
            </a:pPr>
            <a:r>
              <a:rPr lang="en-US">
                <a:solidFill>
                  <a:prstClr val="white"/>
                </a:solidFill>
                <a:latin typeface="Calibri"/>
              </a:rPr>
              <a:t>Nombres de Clientes</a:t>
            </a:r>
            <a:endParaRPr lang="en-US" dirty="0">
              <a:solidFill>
                <a:prstClr val="white"/>
              </a:solidFill>
              <a:latin typeface="Calibri"/>
            </a:endParaRPr>
          </a:p>
          <a:p>
            <a:pPr marL="285750" indent="-285750" defTabSz="457200" fontAlgn="auto">
              <a:spcBef>
                <a:spcPts val="0"/>
              </a:spcBef>
              <a:spcAft>
                <a:spcPts val="0"/>
              </a:spcAft>
              <a:buClr>
                <a:srgbClr val="F79646">
                  <a:lumMod val="75000"/>
                </a:srgbClr>
              </a:buClr>
              <a:buFont typeface="Wingdings" panose="05000000000000000000" pitchFamily="2" charset="2"/>
              <a:buChar char="§"/>
            </a:pPr>
            <a:r>
              <a:rPr lang="en-US">
                <a:solidFill>
                  <a:prstClr val="white"/>
                </a:solidFill>
                <a:latin typeface="Calibri"/>
              </a:rPr>
              <a:t>Direcciones de e-mail</a:t>
            </a:r>
            <a:endParaRPr lang="en-US" dirty="0">
              <a:solidFill>
                <a:prstClr val="white"/>
              </a:solidFill>
              <a:latin typeface="Calibri"/>
            </a:endParaRPr>
          </a:p>
          <a:p>
            <a:pPr marL="285750" indent="-285750" defTabSz="457200" fontAlgn="auto">
              <a:spcBef>
                <a:spcPts val="0"/>
              </a:spcBef>
              <a:spcAft>
                <a:spcPts val="0"/>
              </a:spcAft>
              <a:buClr>
                <a:srgbClr val="F79646">
                  <a:lumMod val="75000"/>
                </a:srgbClr>
              </a:buClr>
              <a:buFont typeface="Wingdings" panose="05000000000000000000" pitchFamily="2" charset="2"/>
              <a:buChar char="§"/>
            </a:pPr>
            <a:r>
              <a:rPr lang="en-US">
                <a:solidFill>
                  <a:prstClr val="white"/>
                </a:solidFill>
                <a:latin typeface="Calibri"/>
              </a:rPr>
              <a:t>Direcciones físicas</a:t>
            </a:r>
            <a:endParaRPr lang="en-US" dirty="0">
              <a:solidFill>
                <a:prstClr val="white"/>
              </a:solidFill>
              <a:latin typeface="Calibri"/>
            </a:endParaRPr>
          </a:p>
          <a:p>
            <a:pPr marL="285750" indent="-285750" defTabSz="457200" fontAlgn="auto">
              <a:spcBef>
                <a:spcPts val="0"/>
              </a:spcBef>
              <a:spcAft>
                <a:spcPts val="0"/>
              </a:spcAft>
              <a:buClr>
                <a:srgbClr val="F79646">
                  <a:lumMod val="75000"/>
                </a:srgbClr>
              </a:buClr>
              <a:buFont typeface="Wingdings" panose="05000000000000000000" pitchFamily="2" charset="2"/>
              <a:buChar char="§"/>
            </a:pPr>
            <a:r>
              <a:rPr lang="en-US">
                <a:solidFill>
                  <a:prstClr val="white"/>
                </a:solidFill>
                <a:latin typeface="Calibri"/>
              </a:rPr>
              <a:t>Números telefónicos</a:t>
            </a:r>
            <a:endParaRPr lang="en-US" dirty="0">
              <a:solidFill>
                <a:prstClr val="white"/>
              </a:solidFill>
              <a:latin typeface="Calibri"/>
            </a:endParaRPr>
          </a:p>
          <a:p>
            <a:pPr marL="285750" indent="-285750" defTabSz="457200" fontAlgn="auto">
              <a:spcBef>
                <a:spcPts val="0"/>
              </a:spcBef>
              <a:spcAft>
                <a:spcPts val="0"/>
              </a:spcAft>
              <a:buClr>
                <a:srgbClr val="F79646">
                  <a:lumMod val="75000"/>
                </a:srgbClr>
              </a:buClr>
              <a:buFont typeface="Wingdings" panose="05000000000000000000" pitchFamily="2" charset="2"/>
              <a:buChar char="§"/>
            </a:pPr>
            <a:r>
              <a:rPr lang="en-US">
                <a:solidFill>
                  <a:prstClr val="white"/>
                </a:solidFill>
                <a:latin typeface="Calibri"/>
              </a:rPr>
              <a:t>Últimos cuatro dígitos de tarjetas de crédito</a:t>
            </a:r>
            <a:endParaRPr lang="en-US" dirty="0">
              <a:solidFill>
                <a:prstClr val="white"/>
              </a:solidFill>
              <a:latin typeface="Calibri"/>
            </a:endParaRPr>
          </a:p>
          <a:p>
            <a:pPr marL="285750" indent="-285750" defTabSz="457200" fontAlgn="auto">
              <a:spcBef>
                <a:spcPts val="0"/>
              </a:spcBef>
              <a:spcAft>
                <a:spcPts val="0"/>
              </a:spcAft>
              <a:buClr>
                <a:srgbClr val="F79646">
                  <a:lumMod val="75000"/>
                </a:srgbClr>
              </a:buClr>
              <a:buFont typeface="Wingdings" panose="05000000000000000000" pitchFamily="2" charset="2"/>
              <a:buChar char="§"/>
            </a:pPr>
            <a:r>
              <a:rPr lang="en-US">
                <a:solidFill>
                  <a:prstClr val="white"/>
                </a:solidFill>
                <a:latin typeface="Calibri"/>
              </a:rPr>
              <a:t>Contraseñas cifradas</a:t>
            </a:r>
            <a:endParaRPr lang="en-US" dirty="0">
              <a:solidFill>
                <a:prstClr val="white"/>
              </a:solidFill>
              <a:latin typeface="Calibri"/>
            </a:endParaRPr>
          </a:p>
        </p:txBody>
      </p:sp>
    </p:spTree>
    <p:extLst>
      <p:ext uri="{BB962C8B-B14F-4D97-AF65-F5344CB8AC3E}">
        <p14:creationId xmlns:p14="http://schemas.microsoft.com/office/powerpoint/2010/main" val="64739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578858" cy="484960"/>
          </a:xfrm>
        </p:spPr>
        <p:txBody>
          <a:bodyPr/>
          <a:lstStyle/>
          <a:p>
            <a:r>
              <a:rPr lang="en-US"/>
              <a:t>Punto Cero de la Epidemia de Intrusiones</a:t>
            </a:r>
            <a:endParaRPr lang="en-US" dirty="0"/>
          </a:p>
        </p:txBody>
      </p:sp>
      <p:sp>
        <p:nvSpPr>
          <p:cNvPr id="6" name="Slide Number Placeholder 5"/>
          <p:cNvSpPr>
            <a:spLocks noGrp="1"/>
          </p:cNvSpPr>
          <p:nvPr>
            <p:ph type="sldNum" sz="quarter" idx="4"/>
          </p:nvPr>
        </p:nvSpPr>
        <p:spPr/>
        <p:txBody>
          <a:bodyPr/>
          <a:lstStyle/>
          <a:p>
            <a:fld id="{7F23323A-7B94-4B7E-998A-4CEB69289686}" type="slidenum">
              <a:rPr lang="en-GB" smtClean="0">
                <a:solidFill>
                  <a:srgbClr val="FA821E"/>
                </a:solidFill>
              </a:rPr>
              <a:pPr/>
              <a:t>8</a:t>
            </a:fld>
            <a:endParaRPr lang="en-GB" dirty="0">
              <a:solidFill>
                <a:srgbClr val="FA821E"/>
              </a:solidFill>
            </a:endParaRPr>
          </a:p>
        </p:txBody>
      </p:sp>
      <p:grpSp>
        <p:nvGrpSpPr>
          <p:cNvPr id="4" name="Group 3"/>
          <p:cNvGrpSpPr/>
          <p:nvPr/>
        </p:nvGrpSpPr>
        <p:grpSpPr>
          <a:xfrm>
            <a:off x="6995160" y="1905000"/>
            <a:ext cx="1920240" cy="3009037"/>
            <a:chOff x="6265333" y="2248763"/>
            <a:chExt cx="1920240" cy="3009037"/>
          </a:xfrm>
        </p:grpSpPr>
        <p:sp>
          <p:nvSpPr>
            <p:cNvPr id="5" name="Rectangle 4"/>
            <p:cNvSpPr/>
            <p:nvPr/>
          </p:nvSpPr>
          <p:spPr>
            <a:xfrm>
              <a:off x="6265333" y="2248763"/>
              <a:ext cx="1920240" cy="457200"/>
            </a:xfrm>
            <a:prstGeom prst="rect">
              <a:avLst/>
            </a:prstGeom>
            <a:solidFill>
              <a:srgbClr val="F39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sz="1600">
                  <a:solidFill>
                    <a:srgbClr val="FFFFFF">
                      <a:lumMod val="10000"/>
                    </a:srgbClr>
                  </a:solidFill>
                </a:rPr>
                <a:t>Molestia</a:t>
              </a:r>
              <a:endParaRPr lang="en-US" sz="1600" dirty="0">
                <a:solidFill>
                  <a:srgbClr val="FFFFFF">
                    <a:lumMod val="10000"/>
                  </a:srgbClr>
                </a:solidFill>
              </a:endParaRPr>
            </a:p>
          </p:txBody>
        </p:sp>
        <p:sp>
          <p:nvSpPr>
            <p:cNvPr id="7" name="Rectangle 6"/>
            <p:cNvSpPr/>
            <p:nvPr/>
          </p:nvSpPr>
          <p:spPr>
            <a:xfrm>
              <a:off x="6265333" y="2886722"/>
              <a:ext cx="1920240" cy="457200"/>
            </a:xfrm>
            <a:prstGeom prst="rect">
              <a:avLst/>
            </a:prstGeom>
            <a:solidFill>
              <a:schemeClr val="tx2">
                <a:lumMod val="40000"/>
                <a:lumOff val="60000"/>
              </a:schemeClr>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fontAlgn="auto">
                <a:spcBef>
                  <a:spcPts val="0"/>
                </a:spcBef>
                <a:spcAft>
                  <a:spcPts val="0"/>
                </a:spcAft>
              </a:pPr>
              <a:r>
                <a:rPr lang="en-US" sz="1600">
                  <a:solidFill>
                    <a:srgbClr val="FFFFFF">
                      <a:lumMod val="10000"/>
                    </a:srgbClr>
                  </a:solidFill>
                </a:rPr>
                <a:t>Acceso a Cuentas</a:t>
              </a:r>
              <a:endParaRPr lang="en-US" sz="1600" dirty="0">
                <a:solidFill>
                  <a:srgbClr val="FFFFFF">
                    <a:lumMod val="10000"/>
                  </a:srgbClr>
                </a:solidFill>
              </a:endParaRPr>
            </a:p>
          </p:txBody>
        </p:sp>
        <p:sp>
          <p:nvSpPr>
            <p:cNvPr id="8" name="Rectangle 7"/>
            <p:cNvSpPr/>
            <p:nvPr/>
          </p:nvSpPr>
          <p:spPr>
            <a:xfrm>
              <a:off x="6265333" y="3524681"/>
              <a:ext cx="1920240" cy="457200"/>
            </a:xfrm>
            <a:prstGeom prst="rect">
              <a:avLst/>
            </a:prstGeom>
            <a:solidFill>
              <a:srgbClr val="F39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sz="1600">
                  <a:solidFill>
                    <a:srgbClr val="FFFFFF">
                      <a:lumMod val="10000"/>
                    </a:srgbClr>
                  </a:solidFill>
                </a:rPr>
                <a:t>Acceso Financiero</a:t>
              </a:r>
              <a:endParaRPr lang="en-US" sz="1600" dirty="0">
                <a:solidFill>
                  <a:srgbClr val="FFFFFF">
                    <a:lumMod val="10000"/>
                  </a:srgbClr>
                </a:solidFill>
              </a:endParaRPr>
            </a:p>
          </p:txBody>
        </p:sp>
        <p:sp>
          <p:nvSpPr>
            <p:cNvPr id="9" name="Rectangle 8"/>
            <p:cNvSpPr/>
            <p:nvPr/>
          </p:nvSpPr>
          <p:spPr>
            <a:xfrm>
              <a:off x="6265333" y="4162640"/>
              <a:ext cx="1920240" cy="457200"/>
            </a:xfrm>
            <a:prstGeom prst="rect">
              <a:avLst/>
            </a:prstGeom>
            <a:solidFill>
              <a:schemeClr val="tx2">
                <a:lumMod val="40000"/>
                <a:lumOff val="60000"/>
              </a:schemeClr>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fontAlgn="auto">
                <a:spcBef>
                  <a:spcPts val="0"/>
                </a:spcBef>
                <a:spcAft>
                  <a:spcPts val="0"/>
                </a:spcAft>
              </a:pPr>
              <a:r>
                <a:rPr lang="en-US" sz="1600">
                  <a:solidFill>
                    <a:srgbClr val="FFFFFF">
                      <a:lumMod val="10000"/>
                    </a:srgbClr>
                  </a:solidFill>
                </a:rPr>
                <a:t>Robo de Identidades</a:t>
              </a:r>
              <a:endParaRPr lang="en-US" sz="1600" dirty="0">
                <a:solidFill>
                  <a:srgbClr val="FFFFFF">
                    <a:lumMod val="10000"/>
                  </a:srgbClr>
                </a:solidFill>
              </a:endParaRPr>
            </a:p>
          </p:txBody>
        </p:sp>
        <p:sp>
          <p:nvSpPr>
            <p:cNvPr id="10" name="Rectangle 9"/>
            <p:cNvSpPr/>
            <p:nvPr/>
          </p:nvSpPr>
          <p:spPr>
            <a:xfrm>
              <a:off x="6265333" y="4800600"/>
              <a:ext cx="1920240" cy="457200"/>
            </a:xfrm>
            <a:prstGeom prst="rect">
              <a:avLst/>
            </a:prstGeom>
            <a:solidFill>
              <a:srgbClr val="F39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sz="1600">
                  <a:solidFill>
                    <a:srgbClr val="FFFFFF">
                      <a:lumMod val="10000"/>
                    </a:srgbClr>
                  </a:solidFill>
                </a:rPr>
                <a:t>Datos Existenciales</a:t>
              </a:r>
              <a:endParaRPr lang="en-US" sz="1600" dirty="0">
                <a:solidFill>
                  <a:srgbClr val="FFFFFF">
                    <a:lumMod val="10000"/>
                  </a:srgbClr>
                </a:solidFill>
              </a:endParaRPr>
            </a:p>
          </p:txBody>
        </p:sp>
      </p:grpSp>
      <p:grpSp>
        <p:nvGrpSpPr>
          <p:cNvPr id="11" name="Group 10"/>
          <p:cNvGrpSpPr/>
          <p:nvPr/>
        </p:nvGrpSpPr>
        <p:grpSpPr>
          <a:xfrm>
            <a:off x="152400" y="1981200"/>
            <a:ext cx="1920240" cy="3009037"/>
            <a:chOff x="609600" y="2248763"/>
            <a:chExt cx="1920240" cy="3009037"/>
          </a:xfrm>
        </p:grpSpPr>
        <p:sp>
          <p:nvSpPr>
            <p:cNvPr id="12" name="Rectangle 11"/>
            <p:cNvSpPr/>
            <p:nvPr/>
          </p:nvSpPr>
          <p:spPr>
            <a:xfrm>
              <a:off x="609600" y="2248763"/>
              <a:ext cx="1920240" cy="457200"/>
            </a:xfrm>
            <a:prstGeom prst="rect">
              <a:avLst/>
            </a:prstGeom>
            <a:solidFill>
              <a:srgbClr val="6C286B"/>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US" sz="1600">
                  <a:solidFill>
                    <a:srgbClr val="FFFFFF"/>
                  </a:solidFill>
                </a:rPr>
                <a:t>Pérdida Accidental </a:t>
              </a:r>
              <a:endParaRPr lang="en-US" sz="1600" dirty="0">
                <a:solidFill>
                  <a:srgbClr val="FFFFFF"/>
                </a:solidFill>
              </a:endParaRPr>
            </a:p>
          </p:txBody>
        </p:sp>
        <p:sp>
          <p:nvSpPr>
            <p:cNvPr id="13" name="Rectangle 12"/>
            <p:cNvSpPr/>
            <p:nvPr/>
          </p:nvSpPr>
          <p:spPr>
            <a:xfrm>
              <a:off x="609600" y="2886722"/>
              <a:ext cx="1920240" cy="457200"/>
            </a:xfrm>
            <a:prstGeom prst="rect">
              <a:avLst/>
            </a:prstGeom>
            <a:solidFill>
              <a:srgbClr val="CC99FF"/>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fontAlgn="auto">
                <a:spcBef>
                  <a:spcPts val="0"/>
                </a:spcBef>
                <a:spcAft>
                  <a:spcPts val="0"/>
                </a:spcAft>
              </a:pPr>
              <a:r>
                <a:rPr lang="en-US" sz="1600">
                  <a:solidFill>
                    <a:srgbClr val="FFFFFF"/>
                  </a:solidFill>
                </a:rPr>
                <a:t>Hacktivista</a:t>
              </a:r>
              <a:endParaRPr lang="en-US" sz="1600" dirty="0">
                <a:solidFill>
                  <a:srgbClr val="FFFFFF"/>
                </a:solidFill>
              </a:endParaRPr>
            </a:p>
          </p:txBody>
        </p:sp>
        <p:sp>
          <p:nvSpPr>
            <p:cNvPr id="14" name="Rectangle 13"/>
            <p:cNvSpPr/>
            <p:nvPr/>
          </p:nvSpPr>
          <p:spPr>
            <a:xfrm>
              <a:off x="609600" y="3524681"/>
              <a:ext cx="1920240" cy="457200"/>
            </a:xfrm>
            <a:prstGeom prst="rect">
              <a:avLst/>
            </a:prstGeom>
            <a:solidFill>
              <a:srgbClr val="6C286B"/>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US" sz="1600">
                  <a:solidFill>
                    <a:srgbClr val="FFFFFF"/>
                  </a:solidFill>
                </a:rPr>
                <a:t>Ataques Internos</a:t>
              </a:r>
              <a:endParaRPr lang="en-US" sz="1600" dirty="0">
                <a:solidFill>
                  <a:srgbClr val="FFFFFF"/>
                </a:solidFill>
              </a:endParaRPr>
            </a:p>
          </p:txBody>
        </p:sp>
        <p:sp>
          <p:nvSpPr>
            <p:cNvPr id="15" name="Rectangle 14"/>
            <p:cNvSpPr/>
            <p:nvPr/>
          </p:nvSpPr>
          <p:spPr>
            <a:xfrm>
              <a:off x="609600" y="4162640"/>
              <a:ext cx="1920240" cy="457200"/>
            </a:xfrm>
            <a:prstGeom prst="rect">
              <a:avLst/>
            </a:prstGeom>
            <a:solidFill>
              <a:srgbClr val="CC99FF"/>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fontAlgn="auto">
                <a:spcBef>
                  <a:spcPts val="0"/>
                </a:spcBef>
                <a:spcAft>
                  <a:spcPts val="0"/>
                </a:spcAft>
              </a:pPr>
              <a:r>
                <a:rPr lang="en-US" sz="1600">
                  <a:solidFill>
                    <a:srgbClr val="FFFFFF"/>
                  </a:solidFill>
                </a:rPr>
                <a:t>Ataques Externos</a:t>
              </a:r>
              <a:endParaRPr lang="en-US" sz="1600" dirty="0">
                <a:solidFill>
                  <a:srgbClr val="FFFFFF"/>
                </a:solidFill>
              </a:endParaRPr>
            </a:p>
          </p:txBody>
        </p:sp>
        <p:sp>
          <p:nvSpPr>
            <p:cNvPr id="16" name="Rectangle 15"/>
            <p:cNvSpPr/>
            <p:nvPr/>
          </p:nvSpPr>
          <p:spPr>
            <a:xfrm>
              <a:off x="609600" y="4800600"/>
              <a:ext cx="1920240" cy="457200"/>
            </a:xfrm>
            <a:prstGeom prst="rect">
              <a:avLst/>
            </a:prstGeom>
            <a:solidFill>
              <a:srgbClr val="6C286B"/>
            </a:solidFill>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fontAlgn="auto">
                <a:spcBef>
                  <a:spcPts val="0"/>
                </a:spcBef>
                <a:spcAft>
                  <a:spcPts val="0"/>
                </a:spcAft>
              </a:pPr>
              <a:r>
                <a:rPr lang="en-US" sz="1600">
                  <a:solidFill>
                    <a:srgbClr val="FFFFFF"/>
                  </a:solidFill>
                </a:rPr>
                <a:t>Otras Naciones</a:t>
              </a:r>
              <a:endParaRPr lang="en-US" sz="1600" dirty="0">
                <a:solidFill>
                  <a:srgbClr val="FFFFFF"/>
                </a:solidFill>
              </a:endParaRPr>
            </a:p>
          </p:txBody>
        </p:sp>
      </p:grpSp>
      <p:graphicFrame>
        <p:nvGraphicFramePr>
          <p:cNvPr id="17" name="Diagram 16"/>
          <p:cNvGraphicFramePr/>
          <p:nvPr>
            <p:extLst>
              <p:ext uri="{D42A27DB-BD31-4B8C-83A1-F6EECF244321}">
                <p14:modId xmlns:p14="http://schemas.microsoft.com/office/powerpoint/2010/main" val="3193864426"/>
              </p:ext>
            </p:extLst>
          </p:nvPr>
        </p:nvGraphicFramePr>
        <p:xfrm>
          <a:off x="1981200" y="2133600"/>
          <a:ext cx="4876800" cy="256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2" descr="http://justalittlefurther.com/wp-content/uploads/2013/01/danger_cliff_faller1.jpg"/>
          <p:cNvPicPr>
            <a:picLocks noChangeAspect="1" noChangeArrowheads="1"/>
          </p:cNvPicPr>
          <p:nvPr/>
        </p:nvPicPr>
        <p:blipFill>
          <a:blip r:embed="rId8" cstate="email">
            <a:duotone>
              <a:schemeClr val="accent6">
                <a:shade val="45000"/>
                <a:satMod val="135000"/>
              </a:schemeClr>
              <a:prstClr val="white"/>
            </a:duotone>
            <a:extLst>
              <a:ext uri="{BEBA8EAE-BF5A-486C-A8C5-ECC9F3942E4B}">
                <a14:imgProps xmlns:a14="http://schemas.microsoft.com/office/drawing/2010/main">
                  <a14:imgLayer r:embed="rId9">
                    <a14:imgEffect>
                      <a14:backgroundRemoval t="3273" b="97071" l="537" r="97138"/>
                    </a14:imgEffect>
                  </a14:imgLayer>
                </a14:imgProps>
              </a:ext>
              <a:ext uri="{28A0092B-C50C-407E-A947-70E740481C1C}">
                <a14:useLocalDpi xmlns:a14="http://schemas.microsoft.com/office/drawing/2010/main"/>
              </a:ext>
            </a:extLst>
          </a:blip>
          <a:srcRect/>
          <a:stretch>
            <a:fillRect/>
          </a:stretch>
        </p:blipFill>
        <p:spPr bwMode="auto">
          <a:xfrm>
            <a:off x="3429000" y="2280732"/>
            <a:ext cx="2121170" cy="220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3973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578858" cy="484960"/>
          </a:xfrm>
        </p:spPr>
        <p:txBody>
          <a:bodyPr/>
          <a:lstStyle/>
          <a:p>
            <a:r>
              <a:rPr lang="en-US"/>
              <a:t>Se require una nueva conciencia!</a:t>
            </a:r>
            <a:endParaRPr lang="en-US" dirty="0"/>
          </a:p>
        </p:txBody>
      </p:sp>
      <p:sp>
        <p:nvSpPr>
          <p:cNvPr id="3" name="Content Placeholder 2"/>
          <p:cNvSpPr>
            <a:spLocks noGrp="1"/>
          </p:cNvSpPr>
          <p:nvPr>
            <p:ph idx="1"/>
          </p:nvPr>
        </p:nvSpPr>
        <p:spPr>
          <a:xfrm>
            <a:off x="152400" y="1981200"/>
            <a:ext cx="2520949" cy="2981927"/>
          </a:xfrm>
        </p:spPr>
        <p:txBody>
          <a:bodyPr>
            <a:normAutofit lnSpcReduction="10000"/>
          </a:bodyPr>
          <a:lstStyle/>
          <a:p>
            <a:r>
              <a:rPr lang="en-US"/>
              <a:t>La seguridad perimetral ya no es suficiente por si sola</a:t>
            </a:r>
            <a:endParaRPr lang="en-US" dirty="0"/>
          </a:p>
          <a:p>
            <a:r>
              <a:rPr lang="en-US"/>
              <a:t>Los ataques internos son mayores que nunca</a:t>
            </a:r>
            <a:endParaRPr lang="en-US" dirty="0"/>
          </a:p>
          <a:p>
            <a:r>
              <a:rPr lang="en-US"/>
              <a:t>Las intrusiones van a ocurrir y debemos estar preparados</a:t>
            </a:r>
            <a:endParaRPr lang="en-US" dirty="0"/>
          </a:p>
        </p:txBody>
      </p:sp>
      <p:sp>
        <p:nvSpPr>
          <p:cNvPr id="5" name="Slide Number Placeholder 4"/>
          <p:cNvSpPr>
            <a:spLocks noGrp="1"/>
          </p:cNvSpPr>
          <p:nvPr>
            <p:ph type="sldNum" sz="quarter" idx="4"/>
          </p:nvPr>
        </p:nvSpPr>
        <p:spPr/>
        <p:txBody>
          <a:bodyPr/>
          <a:lstStyle/>
          <a:p>
            <a:fld id="{7F23323A-7B94-4B7E-998A-4CEB69289686}" type="slidenum">
              <a:rPr lang="en-GB" smtClean="0">
                <a:solidFill>
                  <a:srgbClr val="FA821E"/>
                </a:solidFill>
              </a:rPr>
              <a:pPr/>
              <a:t>9</a:t>
            </a:fld>
            <a:endParaRPr lang="en-GB" dirty="0">
              <a:solidFill>
                <a:srgbClr val="FA821E"/>
              </a:solidFill>
            </a:endParaRPr>
          </a:p>
        </p:txBody>
      </p:sp>
      <p:sp>
        <p:nvSpPr>
          <p:cNvPr id="6" name="Rectangle 5"/>
          <p:cNvSpPr/>
          <p:nvPr/>
        </p:nvSpPr>
        <p:spPr>
          <a:xfrm>
            <a:off x="0" y="990600"/>
            <a:ext cx="9144000" cy="522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a:solidFill>
                  <a:srgbClr val="F39108"/>
                </a:solidFill>
              </a:rPr>
              <a:t>LOS DATOS SON EL </a:t>
            </a:r>
            <a:r>
              <a:rPr lang="en-US" sz="2800" b="1">
                <a:solidFill>
                  <a:srgbClr val="E76625"/>
                </a:solidFill>
              </a:rPr>
              <a:t>NUEVO PERÍMETRO</a:t>
            </a:r>
            <a:r>
              <a:rPr lang="en-US" sz="2800" b="1">
                <a:solidFill>
                  <a:srgbClr val="E86D24"/>
                </a:solidFill>
              </a:rPr>
              <a:t>!</a:t>
            </a:r>
            <a:endParaRPr lang="en-US" sz="2800" b="1" dirty="0">
              <a:solidFill>
                <a:srgbClr val="E86D24"/>
              </a:solidFill>
            </a:endParaRP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6269" t="23214" r="13658" b="17187"/>
          <a:stretch/>
        </p:blipFill>
        <p:spPr bwMode="auto">
          <a:xfrm>
            <a:off x="2994918" y="1513112"/>
            <a:ext cx="614908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29200" y="1600200"/>
            <a:ext cx="1463040" cy="415498"/>
          </a:xfrm>
          <a:prstGeom prst="rect">
            <a:avLst/>
          </a:prstGeom>
          <a:solidFill>
            <a:srgbClr val="6C286B"/>
          </a:solidFill>
          <a:effectLst>
            <a:outerShdw blurRad="50800" dist="38100" dir="2700000" algn="tl" rotWithShape="0">
              <a:prstClr val="black">
                <a:alpha val="40000"/>
              </a:prstClr>
            </a:outerShdw>
          </a:effectLst>
        </p:spPr>
        <p:txBody>
          <a:bodyPr wrap="square" rtlCol="0">
            <a:spAutoFit/>
          </a:bodyPr>
          <a:lstStyle/>
          <a:p>
            <a:pPr algn="ctr"/>
            <a:r>
              <a:rPr lang="en-US" sz="1050">
                <a:solidFill>
                  <a:srgbClr val="FFFFFF"/>
                </a:solidFill>
              </a:rPr>
              <a:t>Controlar el Acceso de Usuarios</a:t>
            </a:r>
            <a:endParaRPr lang="en-US" sz="1050" dirty="0">
              <a:solidFill>
                <a:srgbClr val="FFFFFF"/>
              </a:solidFill>
            </a:endParaRPr>
          </a:p>
        </p:txBody>
      </p:sp>
      <p:sp>
        <p:nvSpPr>
          <p:cNvPr id="9" name="TextBox 8"/>
          <p:cNvSpPr txBox="1"/>
          <p:nvPr/>
        </p:nvSpPr>
        <p:spPr>
          <a:xfrm>
            <a:off x="7848600" y="2587792"/>
            <a:ext cx="1005840" cy="577081"/>
          </a:xfrm>
          <a:prstGeom prst="rect">
            <a:avLst/>
          </a:prstGeom>
          <a:solidFill>
            <a:srgbClr val="6C286B"/>
          </a:solidFill>
          <a:effectLst>
            <a:outerShdw blurRad="50800" dist="38100" dir="2700000" algn="tl" rotWithShape="0">
              <a:prstClr val="black">
                <a:alpha val="40000"/>
              </a:prstClr>
            </a:outerShdw>
          </a:effectLst>
        </p:spPr>
        <p:txBody>
          <a:bodyPr wrap="square" rtlCol="0">
            <a:spAutoFit/>
          </a:bodyPr>
          <a:lstStyle/>
          <a:p>
            <a:pPr algn="ctr"/>
            <a:r>
              <a:rPr lang="en-US" sz="1050">
                <a:solidFill>
                  <a:srgbClr val="FFFFFF"/>
                </a:solidFill>
              </a:rPr>
              <a:t>Proteger los Datos en la Nube</a:t>
            </a:r>
            <a:endParaRPr lang="en-US" sz="1050" dirty="0">
              <a:solidFill>
                <a:srgbClr val="FFFFFF"/>
              </a:solidFill>
            </a:endParaRPr>
          </a:p>
        </p:txBody>
      </p:sp>
      <p:sp>
        <p:nvSpPr>
          <p:cNvPr id="10" name="TextBox 9"/>
          <p:cNvSpPr txBox="1"/>
          <p:nvPr/>
        </p:nvSpPr>
        <p:spPr>
          <a:xfrm>
            <a:off x="7391400" y="3531513"/>
            <a:ext cx="1005840" cy="577081"/>
          </a:xfrm>
          <a:prstGeom prst="rect">
            <a:avLst/>
          </a:prstGeom>
          <a:solidFill>
            <a:srgbClr val="6C286B"/>
          </a:solidFill>
          <a:effectLst>
            <a:outerShdw blurRad="50800" dist="38100" dir="2700000" algn="tl" rotWithShape="0">
              <a:prstClr val="black">
                <a:alpha val="40000"/>
              </a:prstClr>
            </a:outerShdw>
          </a:effectLst>
        </p:spPr>
        <p:txBody>
          <a:bodyPr wrap="square" rtlCol="0">
            <a:spAutoFit/>
          </a:bodyPr>
          <a:lstStyle/>
          <a:p>
            <a:pPr algn="ctr"/>
            <a:r>
              <a:rPr lang="en-US" sz="1050">
                <a:solidFill>
                  <a:srgbClr val="FFFFFF"/>
                </a:solidFill>
              </a:rPr>
              <a:t>Encriptar </a:t>
            </a:r>
            <a:endParaRPr lang="en-US" sz="1050" dirty="0">
              <a:solidFill>
                <a:srgbClr val="FFFFFF"/>
              </a:solidFill>
            </a:endParaRPr>
          </a:p>
          <a:p>
            <a:pPr algn="ctr"/>
            <a:r>
              <a:rPr lang="en-US" sz="1050">
                <a:solidFill>
                  <a:srgbClr val="FFFFFF"/>
                </a:solidFill>
              </a:rPr>
              <a:t>Datos en Reposo</a:t>
            </a:r>
            <a:endParaRPr lang="en-US" sz="1050" dirty="0">
              <a:solidFill>
                <a:srgbClr val="FFFFFF"/>
              </a:solidFill>
            </a:endParaRPr>
          </a:p>
        </p:txBody>
      </p:sp>
      <p:sp>
        <p:nvSpPr>
          <p:cNvPr id="11" name="TextBox 10"/>
          <p:cNvSpPr txBox="1"/>
          <p:nvPr/>
        </p:nvSpPr>
        <p:spPr>
          <a:xfrm>
            <a:off x="6553200" y="4800600"/>
            <a:ext cx="1005840" cy="577081"/>
          </a:xfrm>
          <a:prstGeom prst="rect">
            <a:avLst/>
          </a:prstGeom>
          <a:solidFill>
            <a:srgbClr val="6C286B"/>
          </a:solidFill>
          <a:effectLst>
            <a:outerShdw blurRad="50800" dist="38100" dir="2700000" algn="tl" rotWithShape="0">
              <a:prstClr val="black">
                <a:alpha val="40000"/>
              </a:prstClr>
            </a:outerShdw>
          </a:effectLst>
        </p:spPr>
        <p:txBody>
          <a:bodyPr wrap="square" rtlCol="0">
            <a:spAutoFit/>
          </a:bodyPr>
          <a:lstStyle/>
          <a:p>
            <a:pPr algn="ctr"/>
            <a:r>
              <a:rPr lang="en-US" sz="1050">
                <a:solidFill>
                  <a:srgbClr val="FFFFFF"/>
                </a:solidFill>
              </a:rPr>
              <a:t>Proteger Datos en Tránsito</a:t>
            </a:r>
            <a:endParaRPr lang="en-US" sz="1050" dirty="0">
              <a:solidFill>
                <a:srgbClr val="FFFFFF"/>
              </a:solidFill>
            </a:endParaRPr>
          </a:p>
        </p:txBody>
      </p:sp>
      <p:sp>
        <p:nvSpPr>
          <p:cNvPr id="12" name="TextBox 11"/>
          <p:cNvSpPr txBox="1"/>
          <p:nvPr/>
        </p:nvSpPr>
        <p:spPr>
          <a:xfrm>
            <a:off x="8046720" y="4536681"/>
            <a:ext cx="1097280" cy="738664"/>
          </a:xfrm>
          <a:prstGeom prst="rect">
            <a:avLst/>
          </a:prstGeom>
          <a:solidFill>
            <a:srgbClr val="6C286B"/>
          </a:solidFill>
          <a:effectLst>
            <a:outerShdw blurRad="50800" dist="38100" dir="2700000" algn="tl" rotWithShape="0">
              <a:prstClr val="black">
                <a:alpha val="40000"/>
              </a:prstClr>
            </a:outerShdw>
          </a:effectLst>
        </p:spPr>
        <p:txBody>
          <a:bodyPr wrap="square" rtlCol="0">
            <a:spAutoFit/>
          </a:bodyPr>
          <a:lstStyle/>
          <a:p>
            <a:pPr algn="ctr"/>
            <a:r>
              <a:rPr lang="en-US" sz="1050">
                <a:solidFill>
                  <a:srgbClr val="FFFFFF"/>
                </a:solidFill>
              </a:rPr>
              <a:t>Controlar el Acceso de  Usuarios Externos</a:t>
            </a:r>
            <a:endParaRPr lang="en-US" sz="1050" dirty="0">
              <a:solidFill>
                <a:srgbClr val="FFFFFF"/>
              </a:solidFill>
            </a:endParaRPr>
          </a:p>
        </p:txBody>
      </p:sp>
      <p:sp>
        <p:nvSpPr>
          <p:cNvPr id="13" name="TextBox 12"/>
          <p:cNvSpPr txBox="1"/>
          <p:nvPr/>
        </p:nvSpPr>
        <p:spPr>
          <a:xfrm>
            <a:off x="4644347" y="4843529"/>
            <a:ext cx="1188720" cy="738664"/>
          </a:xfrm>
          <a:prstGeom prst="rect">
            <a:avLst/>
          </a:prstGeom>
          <a:solidFill>
            <a:srgbClr val="6C286B"/>
          </a:solidFill>
          <a:effectLst>
            <a:outerShdw blurRad="50800" dist="38100" dir="2700000" algn="tl" rotWithShape="0">
              <a:prstClr val="black">
                <a:alpha val="40000"/>
              </a:prstClr>
            </a:outerShdw>
          </a:effectLst>
        </p:spPr>
        <p:txBody>
          <a:bodyPr wrap="square" rtlCol="0">
            <a:spAutoFit/>
          </a:bodyPr>
          <a:lstStyle/>
          <a:p>
            <a:pPr algn="ctr"/>
            <a:r>
              <a:rPr lang="en-US" sz="1050">
                <a:solidFill>
                  <a:srgbClr val="FFFFFF"/>
                </a:solidFill>
              </a:rPr>
              <a:t>Almacenar y Administrar las Llaves Criptográficas</a:t>
            </a:r>
            <a:endParaRPr lang="en-US" sz="1050" dirty="0">
              <a:solidFill>
                <a:srgbClr val="FFFFFF"/>
              </a:solidFill>
            </a:endParaRPr>
          </a:p>
        </p:txBody>
      </p:sp>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a:ext>
            </a:extLst>
          </a:blip>
          <a:srcRect t="11530" r="62121" b="77694"/>
          <a:stretch/>
        </p:blipFill>
        <p:spPr bwMode="auto">
          <a:xfrm>
            <a:off x="0" y="5715000"/>
            <a:ext cx="5105400" cy="8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0" y="5582193"/>
            <a:ext cx="9144000"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39700">
                  <a:schemeClr val="bg1">
                    <a:lumMod val="85000"/>
                    <a:alpha val="40000"/>
                  </a:schemeClr>
                </a:glow>
              </a:effectLst>
            </a:endParaRPr>
          </a:p>
        </p:txBody>
      </p:sp>
    </p:spTree>
    <p:extLst>
      <p:ext uri="{BB962C8B-B14F-4D97-AF65-F5344CB8AC3E}">
        <p14:creationId xmlns:p14="http://schemas.microsoft.com/office/powerpoint/2010/main" val="29956982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heme/theme1.xml><?xml version="1.0" encoding="utf-8"?>
<a:theme xmlns:a="http://schemas.openxmlformats.org/drawingml/2006/main" name="SafeNet_PPT_template_tag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GMG003 Template">
  <a:themeElements>
    <a:clrScheme name="Current">
      <a:dk1>
        <a:srgbClr val="000000"/>
      </a:dk1>
      <a:lt1>
        <a:srgbClr val="FFFFFF"/>
      </a:lt1>
      <a:dk2>
        <a:srgbClr val="000000"/>
      </a:dk2>
      <a:lt2>
        <a:srgbClr val="F39100"/>
      </a:lt2>
      <a:accent1>
        <a:srgbClr val="D7D7D7"/>
      </a:accent1>
      <a:accent2>
        <a:srgbClr val="A3A3A3"/>
      </a:accent2>
      <a:accent3>
        <a:srgbClr val="6D6D6D"/>
      </a:accent3>
      <a:accent4>
        <a:srgbClr val="F6821F"/>
      </a:accent4>
      <a:accent5>
        <a:srgbClr val="6C286B"/>
      </a:accent5>
      <a:accent6>
        <a:srgbClr val="808080"/>
      </a:accent6>
      <a:hlink>
        <a:srgbClr val="6D6D6D"/>
      </a:hlink>
      <a:folHlink>
        <a:srgbClr val="F6821F"/>
      </a:folHlink>
    </a:clrScheme>
    <a:fontScheme name="Custom 1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39100"/>
        </a:lt2>
        <a:accent1>
          <a:srgbClr val="D7D7D7"/>
        </a:accent1>
        <a:accent2>
          <a:srgbClr val="A3A3A3"/>
        </a:accent2>
        <a:accent3>
          <a:srgbClr val="6D6D6D"/>
        </a:accent3>
        <a:accent4>
          <a:srgbClr val="F6821F"/>
        </a:accent4>
        <a:accent5>
          <a:srgbClr val="6C286B"/>
        </a:accent5>
        <a:accent6>
          <a:srgbClr val="808080"/>
        </a:accent6>
        <a:hlink>
          <a:srgbClr val="6D6D6D"/>
        </a:hlink>
        <a:folHlink>
          <a:srgbClr val="F6821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Gemalto">
  <a:themeElements>
    <a:clrScheme name="Custom 5">
      <a:dk1>
        <a:srgbClr val="212121"/>
      </a:dk1>
      <a:lt1>
        <a:sysClr val="window" lastClr="FFFFFF"/>
      </a:lt1>
      <a:dk2>
        <a:srgbClr val="FA821E"/>
      </a:dk2>
      <a:lt2>
        <a:srgbClr val="777777"/>
      </a:lt2>
      <a:accent1>
        <a:srgbClr val="0092C7"/>
      </a:accent1>
      <a:accent2>
        <a:srgbClr val="FFC726"/>
      </a:accent2>
      <a:accent3>
        <a:srgbClr val="EA0437"/>
      </a:accent3>
      <a:accent4>
        <a:srgbClr val="12AD2B"/>
      </a:accent4>
      <a:accent5>
        <a:srgbClr val="ABABAB"/>
      </a:accent5>
      <a:accent6>
        <a:srgbClr val="00A5A7"/>
      </a:accent6>
      <a:hlink>
        <a:srgbClr val="FFFFFF"/>
      </a:hlink>
      <a:folHlink>
        <a:srgbClr val="FCB478"/>
      </a:folHlink>
    </a:clrScheme>
    <a:fontScheme name="Gemalto">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3.xml><?xml version="1.0" encoding="utf-8"?>
<a:theme xmlns:a="http://schemas.openxmlformats.org/drawingml/2006/main" name="9_Gemalto">
  <a:themeElements>
    <a:clrScheme name="Personnalisée 2">
      <a:dk1>
        <a:srgbClr val="212121"/>
      </a:dk1>
      <a:lt1>
        <a:sysClr val="window" lastClr="FFFFFF"/>
      </a:lt1>
      <a:dk2>
        <a:srgbClr val="FA821E"/>
      </a:dk2>
      <a:lt2>
        <a:srgbClr val="777777"/>
      </a:lt2>
      <a:accent1>
        <a:srgbClr val="0092C7"/>
      </a:accent1>
      <a:accent2>
        <a:srgbClr val="FFC726"/>
      </a:accent2>
      <a:accent3>
        <a:srgbClr val="EA0437"/>
      </a:accent3>
      <a:accent4>
        <a:srgbClr val="12AD2B"/>
      </a:accent4>
      <a:accent5>
        <a:srgbClr val="ABABAB"/>
      </a:accent5>
      <a:accent6>
        <a:srgbClr val="00A5A7"/>
      </a:accent6>
      <a:hlink>
        <a:srgbClr val="12AD2B"/>
      </a:hlink>
      <a:folHlink>
        <a:srgbClr val="0092C7"/>
      </a:folHlink>
    </a:clrScheme>
    <a:fontScheme name="Gemalto">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3_Gemalto">
  <a:themeElements>
    <a:clrScheme name="Personnalisée 2">
      <a:dk1>
        <a:srgbClr val="212121"/>
      </a:dk1>
      <a:lt1>
        <a:sysClr val="window" lastClr="FFFFFF"/>
      </a:lt1>
      <a:dk2>
        <a:srgbClr val="FA821E"/>
      </a:dk2>
      <a:lt2>
        <a:srgbClr val="777777"/>
      </a:lt2>
      <a:accent1>
        <a:srgbClr val="0092C7"/>
      </a:accent1>
      <a:accent2>
        <a:srgbClr val="FFC726"/>
      </a:accent2>
      <a:accent3>
        <a:srgbClr val="EA0437"/>
      </a:accent3>
      <a:accent4>
        <a:srgbClr val="12AD2B"/>
      </a:accent4>
      <a:accent5>
        <a:srgbClr val="ABABAB"/>
      </a:accent5>
      <a:accent6>
        <a:srgbClr val="00A5A7"/>
      </a:accent6>
      <a:hlink>
        <a:srgbClr val="12AD2B"/>
      </a:hlink>
      <a:folHlink>
        <a:srgbClr val="0092C7"/>
      </a:folHlink>
    </a:clrScheme>
    <a:fontScheme name="Gemalto">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MG003 Template">
  <a:themeElements>
    <a:clrScheme name="Current">
      <a:dk1>
        <a:srgbClr val="000000"/>
      </a:dk1>
      <a:lt1>
        <a:srgbClr val="FFFFFF"/>
      </a:lt1>
      <a:dk2>
        <a:srgbClr val="000000"/>
      </a:dk2>
      <a:lt2>
        <a:srgbClr val="F39100"/>
      </a:lt2>
      <a:accent1>
        <a:srgbClr val="D7D7D7"/>
      </a:accent1>
      <a:accent2>
        <a:srgbClr val="A3A3A3"/>
      </a:accent2>
      <a:accent3>
        <a:srgbClr val="6D6D6D"/>
      </a:accent3>
      <a:accent4>
        <a:srgbClr val="F6821F"/>
      </a:accent4>
      <a:accent5>
        <a:srgbClr val="6C286B"/>
      </a:accent5>
      <a:accent6>
        <a:srgbClr val="808080"/>
      </a:accent6>
      <a:hlink>
        <a:srgbClr val="6D6D6D"/>
      </a:hlink>
      <a:folHlink>
        <a:srgbClr val="F6821F"/>
      </a:folHlink>
    </a:clrScheme>
    <a:fontScheme name="Custom 1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39100"/>
        </a:lt2>
        <a:accent1>
          <a:srgbClr val="D7D7D7"/>
        </a:accent1>
        <a:accent2>
          <a:srgbClr val="A3A3A3"/>
        </a:accent2>
        <a:accent3>
          <a:srgbClr val="6D6D6D"/>
        </a:accent3>
        <a:accent4>
          <a:srgbClr val="F6821F"/>
        </a:accent4>
        <a:accent5>
          <a:srgbClr val="6C286B"/>
        </a:accent5>
        <a:accent6>
          <a:srgbClr val="808080"/>
        </a:accent6>
        <a:hlink>
          <a:srgbClr val="6D6D6D"/>
        </a:hlink>
        <a:folHlink>
          <a:srgbClr val="F6821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_GMG003">
  <a:themeElements>
    <a:clrScheme name="Current">
      <a:dk1>
        <a:srgbClr val="000000"/>
      </a:dk1>
      <a:lt1>
        <a:srgbClr val="FFFFFF"/>
      </a:lt1>
      <a:dk2>
        <a:srgbClr val="F39100"/>
      </a:dk2>
      <a:lt2>
        <a:srgbClr val="EEEEEE"/>
      </a:lt2>
      <a:accent1>
        <a:srgbClr val="D7D7D7"/>
      </a:accent1>
      <a:accent2>
        <a:srgbClr val="F39100"/>
      </a:accent2>
      <a:accent3>
        <a:srgbClr val="DA6708"/>
      </a:accent3>
      <a:accent4>
        <a:srgbClr val="6C286B"/>
      </a:accent4>
      <a:accent5>
        <a:srgbClr val="6C6C6C"/>
      </a:accent5>
      <a:accent6>
        <a:srgbClr val="808080"/>
      </a:accent6>
      <a:hlink>
        <a:srgbClr val="DA6708"/>
      </a:hlink>
      <a:folHlink>
        <a:srgbClr val="6C286B"/>
      </a:folHlink>
    </a:clrScheme>
    <a:fontScheme name="Custom 1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F39100"/>
        </a:dk2>
        <a:lt2>
          <a:srgbClr val="EEEEEE"/>
        </a:lt2>
        <a:accent1>
          <a:srgbClr val="D7D7D7"/>
        </a:accent1>
        <a:accent2>
          <a:srgbClr val="F39100"/>
        </a:accent2>
        <a:accent3>
          <a:srgbClr val="DA6708"/>
        </a:accent3>
        <a:accent4>
          <a:srgbClr val="6C286B"/>
        </a:accent4>
        <a:accent5>
          <a:srgbClr val="6C6C6C"/>
        </a:accent5>
        <a:accent6>
          <a:srgbClr val="808080"/>
        </a:accent6>
        <a:hlink>
          <a:srgbClr val="DA6708"/>
        </a:hlink>
        <a:folHlink>
          <a:srgbClr val="6C286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 powerpoint gemalto">
  <a:themeElements>
    <a:clrScheme name="Template powerpoint gemalt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plate powerpoint gemal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powerpoint gemalto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emalto">
  <a:themeElements>
    <a:clrScheme name="Custom 14">
      <a:dk1>
        <a:srgbClr val="212121"/>
      </a:dk1>
      <a:lt1>
        <a:sysClr val="window" lastClr="FFFFFF"/>
      </a:lt1>
      <a:dk2>
        <a:srgbClr val="FA821E"/>
      </a:dk2>
      <a:lt2>
        <a:srgbClr val="777777"/>
      </a:lt2>
      <a:accent1>
        <a:srgbClr val="0092C7"/>
      </a:accent1>
      <a:accent2>
        <a:srgbClr val="FFC726"/>
      </a:accent2>
      <a:accent3>
        <a:srgbClr val="EA0437"/>
      </a:accent3>
      <a:accent4>
        <a:srgbClr val="12AD2B"/>
      </a:accent4>
      <a:accent5>
        <a:srgbClr val="ABABAB"/>
      </a:accent5>
      <a:accent6>
        <a:srgbClr val="00A5A7"/>
      </a:accent6>
      <a:hlink>
        <a:srgbClr val="0092C7"/>
      </a:hlink>
      <a:folHlink>
        <a:srgbClr val="0092C7"/>
      </a:folHlink>
    </a:clrScheme>
    <a:fontScheme name="Gemalto">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_GMG003 Template">
  <a:themeElements>
    <a:clrScheme name="Current">
      <a:dk1>
        <a:srgbClr val="000000"/>
      </a:dk1>
      <a:lt1>
        <a:srgbClr val="FFFFFF"/>
      </a:lt1>
      <a:dk2>
        <a:srgbClr val="000000"/>
      </a:dk2>
      <a:lt2>
        <a:srgbClr val="F39100"/>
      </a:lt2>
      <a:accent1>
        <a:srgbClr val="D7D7D7"/>
      </a:accent1>
      <a:accent2>
        <a:srgbClr val="A3A3A3"/>
      </a:accent2>
      <a:accent3>
        <a:srgbClr val="6D6D6D"/>
      </a:accent3>
      <a:accent4>
        <a:srgbClr val="F6821F"/>
      </a:accent4>
      <a:accent5>
        <a:srgbClr val="6C286B"/>
      </a:accent5>
      <a:accent6>
        <a:srgbClr val="808080"/>
      </a:accent6>
      <a:hlink>
        <a:srgbClr val="6D6D6D"/>
      </a:hlink>
      <a:folHlink>
        <a:srgbClr val="F6821F"/>
      </a:folHlink>
    </a:clrScheme>
    <a:fontScheme name="Custom 1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39100"/>
        </a:lt2>
        <a:accent1>
          <a:srgbClr val="D7D7D7"/>
        </a:accent1>
        <a:accent2>
          <a:srgbClr val="A3A3A3"/>
        </a:accent2>
        <a:accent3>
          <a:srgbClr val="6D6D6D"/>
        </a:accent3>
        <a:accent4>
          <a:srgbClr val="F6821F"/>
        </a:accent4>
        <a:accent5>
          <a:srgbClr val="6C286B"/>
        </a:accent5>
        <a:accent6>
          <a:srgbClr val="808080"/>
        </a:accent6>
        <a:hlink>
          <a:srgbClr val="6D6D6D"/>
        </a:hlink>
        <a:folHlink>
          <a:srgbClr val="F6821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Gemalto">
  <a:themeElements>
    <a:clrScheme name="Personnalisée 2">
      <a:dk1>
        <a:srgbClr val="212121"/>
      </a:dk1>
      <a:lt1>
        <a:sysClr val="window" lastClr="FFFFFF"/>
      </a:lt1>
      <a:dk2>
        <a:srgbClr val="FA821E"/>
      </a:dk2>
      <a:lt2>
        <a:srgbClr val="777777"/>
      </a:lt2>
      <a:accent1>
        <a:srgbClr val="0092C7"/>
      </a:accent1>
      <a:accent2>
        <a:srgbClr val="FFC726"/>
      </a:accent2>
      <a:accent3>
        <a:srgbClr val="EA0437"/>
      </a:accent3>
      <a:accent4>
        <a:srgbClr val="12AD2B"/>
      </a:accent4>
      <a:accent5>
        <a:srgbClr val="ABABAB"/>
      </a:accent5>
      <a:accent6>
        <a:srgbClr val="00A5A7"/>
      </a:accent6>
      <a:hlink>
        <a:srgbClr val="12AD2B"/>
      </a:hlink>
      <a:folHlink>
        <a:srgbClr val="0092C7"/>
      </a:folHlink>
    </a:clrScheme>
    <a:fontScheme name="Gemalto">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6_Gemalto">
  <a:themeElements>
    <a:clrScheme name="Custom 14">
      <a:dk1>
        <a:srgbClr val="212121"/>
      </a:dk1>
      <a:lt1>
        <a:sysClr val="window" lastClr="FFFFFF"/>
      </a:lt1>
      <a:dk2>
        <a:srgbClr val="FA821E"/>
      </a:dk2>
      <a:lt2>
        <a:srgbClr val="777777"/>
      </a:lt2>
      <a:accent1>
        <a:srgbClr val="0092C7"/>
      </a:accent1>
      <a:accent2>
        <a:srgbClr val="FFC726"/>
      </a:accent2>
      <a:accent3>
        <a:srgbClr val="EA0437"/>
      </a:accent3>
      <a:accent4>
        <a:srgbClr val="12AD2B"/>
      </a:accent4>
      <a:accent5>
        <a:srgbClr val="ABABAB"/>
      </a:accent5>
      <a:accent6>
        <a:srgbClr val="00A5A7"/>
      </a:accent6>
      <a:hlink>
        <a:srgbClr val="0092C7"/>
      </a:hlink>
      <a:folHlink>
        <a:srgbClr val="0092C7"/>
      </a:folHlink>
    </a:clrScheme>
    <a:fontScheme name="Gemalto">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10_Gemalto">
  <a:themeElements>
    <a:clrScheme name="Custom 14">
      <a:dk1>
        <a:srgbClr val="212121"/>
      </a:dk1>
      <a:lt1>
        <a:sysClr val="window" lastClr="FFFFFF"/>
      </a:lt1>
      <a:dk2>
        <a:srgbClr val="FA821E"/>
      </a:dk2>
      <a:lt2>
        <a:srgbClr val="777777"/>
      </a:lt2>
      <a:accent1>
        <a:srgbClr val="0092C7"/>
      </a:accent1>
      <a:accent2>
        <a:srgbClr val="FFC726"/>
      </a:accent2>
      <a:accent3>
        <a:srgbClr val="EA0437"/>
      </a:accent3>
      <a:accent4>
        <a:srgbClr val="12AD2B"/>
      </a:accent4>
      <a:accent5>
        <a:srgbClr val="ABABAB"/>
      </a:accent5>
      <a:accent6>
        <a:srgbClr val="00A5A7"/>
      </a:accent6>
      <a:hlink>
        <a:srgbClr val="0092C7"/>
      </a:hlink>
      <a:folHlink>
        <a:srgbClr val="0092C7"/>
      </a:folHlink>
    </a:clrScheme>
    <a:fontScheme name="Gemalto">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D7C6011DA0DF47B6E0A723429EC6A4" ma:contentTypeVersion="0" ma:contentTypeDescription="Create a new document." ma:contentTypeScope="" ma:versionID="9523a6a616cacbf1ee11aa70c2ac54ab">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CD10FE-10F3-49E6-B9D6-BB978A28E7E6}">
  <ds:schemaRefs>
    <ds:schemaRef ds:uri="http://schemas.microsoft.com/sharepoint/v3/contenttype/forms"/>
  </ds:schemaRefs>
</ds:datastoreItem>
</file>

<file path=customXml/itemProps2.xml><?xml version="1.0" encoding="utf-8"?>
<ds:datastoreItem xmlns:ds="http://schemas.openxmlformats.org/officeDocument/2006/customXml" ds:itemID="{63CB334C-46DC-4066-B49E-F9C293660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0C31F07-AA66-48D1-8CE2-A6C70283D6B8}">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SafeNet_PPT_template_tagline</Template>
  <TotalTime>134054</TotalTime>
  <Words>3004</Words>
  <Application>Microsoft Office PowerPoint</Application>
  <PresentationFormat>On-screen Show (4:3)</PresentationFormat>
  <Paragraphs>534</Paragraphs>
  <Slides>38</Slides>
  <Notes>20</Notes>
  <HiddenSlides>0</HiddenSlides>
  <MMClips>0</MMClips>
  <ScaleCrop>false</ScaleCrop>
  <HeadingPairs>
    <vt:vector size="8" baseType="variant">
      <vt:variant>
        <vt:lpstr>Fonts Used</vt:lpstr>
      </vt:variant>
      <vt:variant>
        <vt:i4>7</vt:i4>
      </vt:variant>
      <vt:variant>
        <vt:lpstr>Theme</vt:lpstr>
      </vt:variant>
      <vt:variant>
        <vt:i4>14</vt:i4>
      </vt:variant>
      <vt:variant>
        <vt:lpstr>Embedded OLE Servers</vt:lpstr>
      </vt:variant>
      <vt:variant>
        <vt:i4>1</vt:i4>
      </vt:variant>
      <vt:variant>
        <vt:lpstr>Slide Titles</vt:lpstr>
      </vt:variant>
      <vt:variant>
        <vt:i4>38</vt:i4>
      </vt:variant>
    </vt:vector>
  </HeadingPairs>
  <TitlesOfParts>
    <vt:vector size="60" baseType="lpstr">
      <vt:lpstr>Arial Unicode MS</vt:lpstr>
      <vt:lpstr>ＭＳ Ｐゴシック</vt:lpstr>
      <vt:lpstr>Arial</vt:lpstr>
      <vt:lpstr>Calibri</vt:lpstr>
      <vt:lpstr>Symbol</vt:lpstr>
      <vt:lpstr>Wingdings</vt:lpstr>
      <vt:lpstr>Wingdings 2</vt:lpstr>
      <vt:lpstr>SafeNet_PPT_template_tagline</vt:lpstr>
      <vt:lpstr>GMG003 Template</vt:lpstr>
      <vt:lpstr>Template_GMG003</vt:lpstr>
      <vt:lpstr>Template powerpoint gemalto</vt:lpstr>
      <vt:lpstr>Gemalto</vt:lpstr>
      <vt:lpstr>1_GMG003 Template</vt:lpstr>
      <vt:lpstr>4_Gemalto</vt:lpstr>
      <vt:lpstr>6_Gemalto</vt:lpstr>
      <vt:lpstr>10_Gemalto</vt:lpstr>
      <vt:lpstr>1_Office Theme</vt:lpstr>
      <vt:lpstr>2_GMG003 Template</vt:lpstr>
      <vt:lpstr>5_Gemalto</vt:lpstr>
      <vt:lpstr>9_Gemalto</vt:lpstr>
      <vt:lpstr>3_Gemalto</vt:lpstr>
      <vt:lpstr>think-cell Slide</vt:lpstr>
      <vt:lpstr>Soluciones para proteger Información Sensible </vt:lpstr>
      <vt:lpstr>Las Cifras:</vt:lpstr>
      <vt:lpstr>PowerPoint Presentation</vt:lpstr>
      <vt:lpstr>PowerPoint Presentation</vt:lpstr>
      <vt:lpstr>PowerPoint Presentation</vt:lpstr>
      <vt:lpstr>Ejemplos de Intrusiones de Datos…</vt:lpstr>
      <vt:lpstr>PowerPoint Presentation</vt:lpstr>
      <vt:lpstr>Punto Cero de la Epidemia de Intrusiones</vt:lpstr>
      <vt:lpstr>Se require una nueva conciencia!</vt:lpstr>
      <vt:lpstr>Casos de Uso de Protección de Datos</vt:lpstr>
      <vt:lpstr>Proteja lo que Importa, Donde Importa</vt:lpstr>
      <vt:lpstr>Portfolio de Gemalto de Conectores de Encripción SafeNet </vt:lpstr>
      <vt:lpstr>  Encripción de Datos  Donde están sus Datos?</vt:lpstr>
      <vt:lpstr>Quién tiene acceso a los datos sensibles? 50–80% de los Ataques Originan detrás del Firewall (Fuente: FBI)</vt:lpstr>
      <vt:lpstr>Casos de Uso de Encripción de Datos Vivos</vt:lpstr>
      <vt:lpstr>SafeNet ProtectDB Integración de Bases de Datos</vt:lpstr>
      <vt:lpstr>SafeNet ProtectApp Integración de Aplicaciones</vt:lpstr>
      <vt:lpstr>PowerPoint Presentation</vt:lpstr>
      <vt:lpstr>Casos de Uso de Seguridad en Virtualización</vt:lpstr>
      <vt:lpstr>SafeNet ProtectV Asegura el Ciclo Vital Completo de la Máquina Virtual</vt:lpstr>
      <vt:lpstr>  Administración Criptográfica  Donde Están sus Llaves?</vt:lpstr>
      <vt:lpstr>HSM vs. Key Manager</vt:lpstr>
      <vt:lpstr>PowerPoint Presentation</vt:lpstr>
      <vt:lpstr>La importancia de la protección de llaves</vt:lpstr>
      <vt:lpstr>Casos de Uso de HSMs</vt:lpstr>
      <vt:lpstr>Fundación Criptográfica: Hardware Security Modules (HSM)</vt:lpstr>
      <vt:lpstr>Piensa que no usa HSMs? Los HSMs aseguran los sistemas de backend que usamos todos los dias!</vt:lpstr>
      <vt:lpstr>Protegiendo Llaves en Hardware</vt:lpstr>
      <vt:lpstr>Autenticación Fuerte: Múltiples Roles</vt:lpstr>
      <vt:lpstr>PowerPoint Presentation</vt:lpstr>
      <vt:lpstr>Administración Centralizada de Llaves</vt:lpstr>
      <vt:lpstr>Casos de Uso de KeySecure</vt:lpstr>
      <vt:lpstr>PowerPoint Presentation</vt:lpstr>
      <vt:lpstr>Casos de Uso de Encripción de Alta Velocidad</vt:lpstr>
      <vt:lpstr>Beneficios del Cifrado de Capa 2</vt:lpstr>
      <vt:lpstr>  Autenticación  Quien y Qué Accede a sus Datos?</vt:lpstr>
      <vt:lpstr>Soluciones de Autenticación</vt:lpstr>
      <vt:lpstr>    Gracias!</vt:lpstr>
    </vt:vector>
  </TitlesOfParts>
  <Company>Safenet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Co-Branded PowerPoint Template</dc:title>
  <dc:creator>bshuman</dc:creator>
  <cp:lastModifiedBy>Ricardo Trujillo</cp:lastModifiedBy>
  <cp:revision>794</cp:revision>
  <cp:lastPrinted>2016-01-08T20:48:16Z</cp:lastPrinted>
  <dcterms:created xsi:type="dcterms:W3CDTF">2012-04-17T17:37:29Z</dcterms:created>
  <dcterms:modified xsi:type="dcterms:W3CDTF">2017-05-15T18:44:13Z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0x01010087D7C6011DA0DF47B6E0A723429EC6A4</vt:lpwstr>
  </property>
</Properties>
</file>